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7" r:id="rId5"/>
    <p:sldId id="258" r:id="rId6"/>
    <p:sldId id="277" r:id="rId7"/>
    <p:sldId id="276" r:id="rId8"/>
    <p:sldId id="262" r:id="rId9"/>
    <p:sldId id="263" r:id="rId10"/>
    <p:sldId id="269" r:id="rId11"/>
    <p:sldId id="272" r:id="rId12"/>
    <p:sldId id="270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7F61A-C219-44CB-ACA5-D6B08CB6979D}" v="543" dt="2025-01-23T16:52:07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5223" autoAdjust="0"/>
  </p:normalViewPr>
  <p:slideViewPr>
    <p:cSldViewPr snapToGrid="0">
      <p:cViewPr varScale="1">
        <p:scale>
          <a:sx n="73" d="100"/>
          <a:sy n="73" d="100"/>
        </p:scale>
        <p:origin x="51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ma Vijayabaskaran" userId="a3da7b7ac5104f2f" providerId="LiveId" clId="{1B67F61A-C219-44CB-ACA5-D6B08CB6979D}"/>
    <pc:docChg chg="undo custSel addSld delSld modSld sldOrd">
      <pc:chgData name="Sushma Vijayabaskaran" userId="a3da7b7ac5104f2f" providerId="LiveId" clId="{1B67F61A-C219-44CB-ACA5-D6B08CB6979D}" dt="2025-01-23T16:54:13.215" v="916" actId="14861"/>
      <pc:docMkLst>
        <pc:docMk/>
      </pc:docMkLst>
      <pc:sldChg chg="modSp mod setBg">
        <pc:chgData name="Sushma Vijayabaskaran" userId="a3da7b7ac5104f2f" providerId="LiveId" clId="{1B67F61A-C219-44CB-ACA5-D6B08CB6979D}" dt="2025-01-23T16:54:13.215" v="916" actId="14861"/>
        <pc:sldMkLst>
          <pc:docMk/>
          <pc:sldMk cId="1440418117" sldId="256"/>
        </pc:sldMkLst>
        <pc:spChg chg="mod">
          <ac:chgData name="Sushma Vijayabaskaran" userId="a3da7b7ac5104f2f" providerId="LiveId" clId="{1B67F61A-C219-44CB-ACA5-D6B08CB6979D}" dt="2025-01-23T16:49:59.538" v="796" actId="1076"/>
          <ac:spMkLst>
            <pc:docMk/>
            <pc:sldMk cId="1440418117" sldId="256"/>
            <ac:spMk id="2" creationId="{85BC85A5-E3B5-1C52-EF85-37DD492D79FA}"/>
          </ac:spMkLst>
        </pc:spChg>
        <pc:spChg chg="mod">
          <ac:chgData name="Sushma Vijayabaskaran" userId="a3da7b7ac5104f2f" providerId="LiveId" clId="{1B67F61A-C219-44CB-ACA5-D6B08CB6979D}" dt="2025-01-23T16:52:21.917" v="900" actId="207"/>
          <ac:spMkLst>
            <pc:docMk/>
            <pc:sldMk cId="1440418117" sldId="256"/>
            <ac:spMk id="3" creationId="{6AE42E10-C9FC-464E-AE11-A33D1426E026}"/>
          </ac:spMkLst>
        </pc:spChg>
        <pc:picChg chg="mod ord">
          <ac:chgData name="Sushma Vijayabaskaran" userId="a3da7b7ac5104f2f" providerId="LiveId" clId="{1B67F61A-C219-44CB-ACA5-D6B08CB6979D}" dt="2025-01-23T16:54:13.215" v="916" actId="14861"/>
          <ac:picMkLst>
            <pc:docMk/>
            <pc:sldMk cId="1440418117" sldId="256"/>
            <ac:picMk id="4" creationId="{0BE8B145-46F2-4B68-12E5-FE9AE0E9F659}"/>
          </ac:picMkLst>
        </pc:picChg>
      </pc:sldChg>
      <pc:sldChg chg="addSp delSp modSp mod">
        <pc:chgData name="Sushma Vijayabaskaran" userId="a3da7b7ac5104f2f" providerId="LiveId" clId="{1B67F61A-C219-44CB-ACA5-D6B08CB6979D}" dt="2025-01-21T20:24:13.417" v="33" actId="1076"/>
        <pc:sldMkLst>
          <pc:docMk/>
          <pc:sldMk cId="426044253" sldId="257"/>
        </pc:sldMkLst>
        <pc:spChg chg="mod">
          <ac:chgData name="Sushma Vijayabaskaran" userId="a3da7b7ac5104f2f" providerId="LiveId" clId="{1B67F61A-C219-44CB-ACA5-D6B08CB6979D}" dt="2025-01-21T20:21:19.882" v="13" actId="122"/>
          <ac:spMkLst>
            <pc:docMk/>
            <pc:sldMk cId="426044253" sldId="257"/>
            <ac:spMk id="2" creationId="{36FD7893-E0A9-CA3F-2430-A058C6B27A6D}"/>
          </ac:spMkLst>
        </pc:spChg>
        <pc:spChg chg="mod">
          <ac:chgData name="Sushma Vijayabaskaran" userId="a3da7b7ac5104f2f" providerId="LiveId" clId="{1B67F61A-C219-44CB-ACA5-D6B08CB6979D}" dt="2025-01-21T20:23:37.566" v="24" actId="14100"/>
          <ac:spMkLst>
            <pc:docMk/>
            <pc:sldMk cId="426044253" sldId="257"/>
            <ac:spMk id="3" creationId="{573A2DEC-D124-3782-C790-99B649FF6BD8}"/>
          </ac:spMkLst>
        </pc:spChg>
        <pc:spChg chg="add mod">
          <ac:chgData name="Sushma Vijayabaskaran" userId="a3da7b7ac5104f2f" providerId="LiveId" clId="{1B67F61A-C219-44CB-ACA5-D6B08CB6979D}" dt="2025-01-21T20:24:13.417" v="33" actId="1076"/>
          <ac:spMkLst>
            <pc:docMk/>
            <pc:sldMk cId="426044253" sldId="257"/>
            <ac:spMk id="10" creationId="{94E02FFD-0BBE-429D-6EE7-B2189C5DBE23}"/>
          </ac:spMkLst>
        </pc:spChg>
        <pc:picChg chg="mod">
          <ac:chgData name="Sushma Vijayabaskaran" userId="a3da7b7ac5104f2f" providerId="LiveId" clId="{1B67F61A-C219-44CB-ACA5-D6B08CB6979D}" dt="2025-01-21T20:24:08.442" v="32" actId="1076"/>
          <ac:picMkLst>
            <pc:docMk/>
            <pc:sldMk cId="426044253" sldId="257"/>
            <ac:picMk id="5" creationId="{D34709C8-DE10-0C24-BFF2-3F22507661C6}"/>
          </ac:picMkLst>
        </pc:picChg>
        <pc:picChg chg="add mod">
          <ac:chgData name="Sushma Vijayabaskaran" userId="a3da7b7ac5104f2f" providerId="LiveId" clId="{1B67F61A-C219-44CB-ACA5-D6B08CB6979D}" dt="2025-01-21T20:24:03.481" v="31" actId="1076"/>
          <ac:picMkLst>
            <pc:docMk/>
            <pc:sldMk cId="426044253" sldId="257"/>
            <ac:picMk id="8" creationId="{819F3812-DD02-771F-01B2-5C9C8980F9E9}"/>
          </ac:picMkLst>
        </pc:picChg>
      </pc:sldChg>
      <pc:sldChg chg="modSp mod">
        <pc:chgData name="Sushma Vijayabaskaran" userId="a3da7b7ac5104f2f" providerId="LiveId" clId="{1B67F61A-C219-44CB-ACA5-D6B08CB6979D}" dt="2025-01-21T21:16:38.972" v="772" actId="20577"/>
        <pc:sldMkLst>
          <pc:docMk/>
          <pc:sldMk cId="4042148720" sldId="262"/>
        </pc:sldMkLst>
        <pc:spChg chg="mod">
          <ac:chgData name="Sushma Vijayabaskaran" userId="a3da7b7ac5104f2f" providerId="LiveId" clId="{1B67F61A-C219-44CB-ACA5-D6B08CB6979D}" dt="2025-01-21T20:56:22.459" v="604" actId="1076"/>
          <ac:spMkLst>
            <pc:docMk/>
            <pc:sldMk cId="4042148720" sldId="262"/>
            <ac:spMk id="2" creationId="{46FA0F93-D0EC-7A1B-02AB-FB401D00F8A0}"/>
          </ac:spMkLst>
        </pc:spChg>
        <pc:graphicFrameChg chg="mod">
          <ac:chgData name="Sushma Vijayabaskaran" userId="a3da7b7ac5104f2f" providerId="LiveId" clId="{1B67F61A-C219-44CB-ACA5-D6B08CB6979D}" dt="2025-01-21T21:16:38.972" v="772" actId="20577"/>
          <ac:graphicFrameMkLst>
            <pc:docMk/>
            <pc:sldMk cId="4042148720" sldId="262"/>
            <ac:graphicFrameMk id="8" creationId="{22A1CFA1-1B0B-AA54-F2FD-8A768ED65A35}"/>
          </ac:graphicFrameMkLst>
        </pc:graphicFrameChg>
      </pc:sldChg>
      <pc:sldChg chg="modSp">
        <pc:chgData name="Sushma Vijayabaskaran" userId="a3da7b7ac5104f2f" providerId="LiveId" clId="{1B67F61A-C219-44CB-ACA5-D6B08CB6979D}" dt="2025-01-21T21:15:30.237" v="770" actId="20577"/>
        <pc:sldMkLst>
          <pc:docMk/>
          <pc:sldMk cId="1737100504" sldId="263"/>
        </pc:sldMkLst>
        <pc:graphicFrameChg chg="mod">
          <ac:chgData name="Sushma Vijayabaskaran" userId="a3da7b7ac5104f2f" providerId="LiveId" clId="{1B67F61A-C219-44CB-ACA5-D6B08CB6979D}" dt="2025-01-21T21:15:30.237" v="770" actId="20577"/>
          <ac:graphicFrameMkLst>
            <pc:docMk/>
            <pc:sldMk cId="1737100504" sldId="263"/>
            <ac:graphicFrameMk id="6" creationId="{93000837-3CD1-B546-3F78-B277F3B009B3}"/>
          </ac:graphicFrameMkLst>
        </pc:graphicFrameChg>
      </pc:sldChg>
      <pc:sldChg chg="addSp modSp mod">
        <pc:chgData name="Sushma Vijayabaskaran" userId="a3da7b7ac5104f2f" providerId="LiveId" clId="{1B67F61A-C219-44CB-ACA5-D6B08CB6979D}" dt="2025-01-21T21:04:37.506" v="677" actId="14100"/>
        <pc:sldMkLst>
          <pc:docMk/>
          <pc:sldMk cId="3060315939" sldId="264"/>
        </pc:sldMkLst>
        <pc:graphicFrameChg chg="mod modGraphic">
          <ac:chgData name="Sushma Vijayabaskaran" userId="a3da7b7ac5104f2f" providerId="LiveId" clId="{1B67F61A-C219-44CB-ACA5-D6B08CB6979D}" dt="2025-01-21T21:04:24.990" v="671" actId="14734"/>
          <ac:graphicFrameMkLst>
            <pc:docMk/>
            <pc:sldMk cId="3060315939" sldId="264"/>
            <ac:graphicFrameMk id="4" creationId="{BACFB3FF-417C-25A0-4078-91FA0C6ADE86}"/>
          </ac:graphicFrameMkLst>
        </pc:graphicFrameChg>
        <pc:picChg chg="add mod">
          <ac:chgData name="Sushma Vijayabaskaran" userId="a3da7b7ac5104f2f" providerId="LiveId" clId="{1B67F61A-C219-44CB-ACA5-D6B08CB6979D}" dt="2025-01-21T21:04:27.669" v="672" actId="1076"/>
          <ac:picMkLst>
            <pc:docMk/>
            <pc:sldMk cId="3060315939" sldId="264"/>
            <ac:picMk id="5" creationId="{E2494046-E224-5806-1A89-074751453970}"/>
          </ac:picMkLst>
        </pc:picChg>
        <pc:picChg chg="add mod">
          <ac:chgData name="Sushma Vijayabaskaran" userId="a3da7b7ac5104f2f" providerId="LiveId" clId="{1B67F61A-C219-44CB-ACA5-D6B08CB6979D}" dt="2025-01-21T21:04:29.223" v="673" actId="1076"/>
          <ac:picMkLst>
            <pc:docMk/>
            <pc:sldMk cId="3060315939" sldId="264"/>
            <ac:picMk id="7" creationId="{02DEE50C-6515-937F-67CA-B6307D862C51}"/>
          </ac:picMkLst>
        </pc:picChg>
        <pc:picChg chg="add mod">
          <ac:chgData name="Sushma Vijayabaskaran" userId="a3da7b7ac5104f2f" providerId="LiveId" clId="{1B67F61A-C219-44CB-ACA5-D6B08CB6979D}" dt="2025-01-21T21:04:31.297" v="674" actId="1076"/>
          <ac:picMkLst>
            <pc:docMk/>
            <pc:sldMk cId="3060315939" sldId="264"/>
            <ac:picMk id="9" creationId="{00D33F0F-2BDE-215B-E8E0-4484935B3F44}"/>
          </ac:picMkLst>
        </pc:picChg>
        <pc:picChg chg="add mod">
          <ac:chgData name="Sushma Vijayabaskaran" userId="a3da7b7ac5104f2f" providerId="LiveId" clId="{1B67F61A-C219-44CB-ACA5-D6B08CB6979D}" dt="2025-01-21T21:04:33.141" v="675" actId="1076"/>
          <ac:picMkLst>
            <pc:docMk/>
            <pc:sldMk cId="3060315939" sldId="264"/>
            <ac:picMk id="11" creationId="{107763C1-07F8-5362-0D80-06FE2E139B8E}"/>
          </ac:picMkLst>
        </pc:picChg>
        <pc:picChg chg="add mod">
          <ac:chgData name="Sushma Vijayabaskaran" userId="a3da7b7ac5104f2f" providerId="LiveId" clId="{1B67F61A-C219-44CB-ACA5-D6B08CB6979D}" dt="2025-01-21T21:04:37.506" v="677" actId="14100"/>
          <ac:picMkLst>
            <pc:docMk/>
            <pc:sldMk cId="3060315939" sldId="264"/>
            <ac:picMk id="13" creationId="{046D1569-18A3-E6CF-2AA5-2245F883974D}"/>
          </ac:picMkLst>
        </pc:picChg>
      </pc:sldChg>
      <pc:sldChg chg="addSp delSp modSp mod">
        <pc:chgData name="Sushma Vijayabaskaran" userId="a3da7b7ac5104f2f" providerId="LiveId" clId="{1B67F61A-C219-44CB-ACA5-D6B08CB6979D}" dt="2025-01-21T21:12:43.737" v="769" actId="1076"/>
        <pc:sldMkLst>
          <pc:docMk/>
          <pc:sldMk cId="4041310188" sldId="265"/>
        </pc:sldMkLst>
        <pc:graphicFrameChg chg="mod modGraphic">
          <ac:chgData name="Sushma Vijayabaskaran" userId="a3da7b7ac5104f2f" providerId="LiveId" clId="{1B67F61A-C219-44CB-ACA5-D6B08CB6979D}" dt="2025-01-21T21:12:15.157" v="760"/>
          <ac:graphicFrameMkLst>
            <pc:docMk/>
            <pc:sldMk cId="4041310188" sldId="265"/>
            <ac:graphicFrameMk id="6" creationId="{D1EC5AA6-DE5C-2B4B-9B4E-93390141CFA7}"/>
          </ac:graphicFrameMkLst>
        </pc:graphicFrameChg>
        <pc:picChg chg="add mod">
          <ac:chgData name="Sushma Vijayabaskaran" userId="a3da7b7ac5104f2f" providerId="LiveId" clId="{1B67F61A-C219-44CB-ACA5-D6B08CB6979D}" dt="2025-01-21T21:05:14.320" v="684" actId="1076"/>
          <ac:picMkLst>
            <pc:docMk/>
            <pc:sldMk cId="4041310188" sldId="265"/>
            <ac:picMk id="4" creationId="{A1DB3EB0-E83B-EF61-74B9-052380B746A9}"/>
          </ac:picMkLst>
        </pc:picChg>
        <pc:picChg chg="add mod">
          <ac:chgData name="Sushma Vijayabaskaran" userId="a3da7b7ac5104f2f" providerId="LiveId" clId="{1B67F61A-C219-44CB-ACA5-D6B08CB6979D}" dt="2025-01-21T21:12:41.785" v="768" actId="1076"/>
          <ac:picMkLst>
            <pc:docMk/>
            <pc:sldMk cId="4041310188" sldId="265"/>
            <ac:picMk id="7" creationId="{4D33FCF1-50E0-BA1E-B34D-39158941D330}"/>
          </ac:picMkLst>
        </pc:picChg>
        <pc:picChg chg="add mod">
          <ac:chgData name="Sushma Vijayabaskaran" userId="a3da7b7ac5104f2f" providerId="LiveId" clId="{1B67F61A-C219-44CB-ACA5-D6B08CB6979D}" dt="2025-01-21T21:12:43.737" v="769" actId="1076"/>
          <ac:picMkLst>
            <pc:docMk/>
            <pc:sldMk cId="4041310188" sldId="265"/>
            <ac:picMk id="9" creationId="{BB3380E9-C289-84EC-60CC-811531FF8478}"/>
          </ac:picMkLst>
        </pc:picChg>
        <pc:picChg chg="add mod">
          <ac:chgData name="Sushma Vijayabaskaran" userId="a3da7b7ac5104f2f" providerId="LiveId" clId="{1B67F61A-C219-44CB-ACA5-D6B08CB6979D}" dt="2025-01-21T21:12:39.844" v="767" actId="1076"/>
          <ac:picMkLst>
            <pc:docMk/>
            <pc:sldMk cId="4041310188" sldId="265"/>
            <ac:picMk id="13" creationId="{1B0CDC5F-77B1-B988-95ED-7C42D1C9381D}"/>
          </ac:picMkLst>
        </pc:picChg>
        <pc:picChg chg="add mod">
          <ac:chgData name="Sushma Vijayabaskaran" userId="a3da7b7ac5104f2f" providerId="LiveId" clId="{1B67F61A-C219-44CB-ACA5-D6B08CB6979D}" dt="2025-01-21T21:12:34.631" v="765" actId="1076"/>
          <ac:picMkLst>
            <pc:docMk/>
            <pc:sldMk cId="4041310188" sldId="265"/>
            <ac:picMk id="15" creationId="{6F6C549A-1ADE-83A0-1D94-1772DA3A2098}"/>
          </ac:picMkLst>
        </pc:picChg>
        <pc:picChg chg="add mod">
          <ac:chgData name="Sushma Vijayabaskaran" userId="a3da7b7ac5104f2f" providerId="LiveId" clId="{1B67F61A-C219-44CB-ACA5-D6B08CB6979D}" dt="2025-01-21T21:12:37.869" v="766" actId="1076"/>
          <ac:picMkLst>
            <pc:docMk/>
            <pc:sldMk cId="4041310188" sldId="265"/>
            <ac:picMk id="17" creationId="{5978CC8D-6F58-59EA-DB8E-E290847179ED}"/>
          </ac:picMkLst>
        </pc:picChg>
        <pc:picChg chg="add mod">
          <ac:chgData name="Sushma Vijayabaskaran" userId="a3da7b7ac5104f2f" providerId="LiveId" clId="{1B67F61A-C219-44CB-ACA5-D6B08CB6979D}" dt="2025-01-21T21:12:27.797" v="763" actId="1076"/>
          <ac:picMkLst>
            <pc:docMk/>
            <pc:sldMk cId="4041310188" sldId="265"/>
            <ac:picMk id="19" creationId="{1B662F4D-420C-1E52-50C2-2FC052276DC6}"/>
          </ac:picMkLst>
        </pc:picChg>
      </pc:sldChg>
      <pc:sldChg chg="ord">
        <pc:chgData name="Sushma Vijayabaskaran" userId="a3da7b7ac5104f2f" providerId="LiveId" clId="{1B67F61A-C219-44CB-ACA5-D6B08CB6979D}" dt="2025-01-21T20:24:22.955" v="35"/>
        <pc:sldMkLst>
          <pc:docMk/>
          <pc:sldMk cId="3449158915" sldId="267"/>
        </pc:sldMkLst>
      </pc:sldChg>
      <pc:sldChg chg="modSp">
        <pc:chgData name="Sushma Vijayabaskaran" userId="a3da7b7ac5104f2f" providerId="LiveId" clId="{1B67F61A-C219-44CB-ACA5-D6B08CB6979D}" dt="2025-01-21T21:16:11.678" v="771" actId="20577"/>
        <pc:sldMkLst>
          <pc:docMk/>
          <pc:sldMk cId="2514006583" sldId="269"/>
        </pc:sldMkLst>
        <pc:graphicFrameChg chg="mod">
          <ac:chgData name="Sushma Vijayabaskaran" userId="a3da7b7ac5104f2f" providerId="LiveId" clId="{1B67F61A-C219-44CB-ACA5-D6B08CB6979D}" dt="2025-01-21T21:16:11.678" v="771" actId="20577"/>
          <ac:graphicFrameMkLst>
            <pc:docMk/>
            <pc:sldMk cId="2514006583" sldId="269"/>
            <ac:graphicFrameMk id="7" creationId="{5E6D6463-2683-785F-146F-B5D405180652}"/>
          </ac:graphicFrameMkLst>
        </pc:graphicFrameChg>
      </pc:sldChg>
      <pc:sldChg chg="addSp modSp mod">
        <pc:chgData name="Sushma Vijayabaskaran" userId="a3da7b7ac5104f2f" providerId="LiveId" clId="{1B67F61A-C219-44CB-ACA5-D6B08CB6979D}" dt="2025-01-21T21:00:55.262" v="632" actId="1076"/>
        <pc:sldMkLst>
          <pc:docMk/>
          <pc:sldMk cId="2407150654" sldId="272"/>
        </pc:sldMkLst>
        <pc:spChg chg="mod">
          <ac:chgData name="Sushma Vijayabaskaran" userId="a3da7b7ac5104f2f" providerId="LiveId" clId="{1B67F61A-C219-44CB-ACA5-D6B08CB6979D}" dt="2025-01-21T21:00:55.262" v="632" actId="1076"/>
          <ac:spMkLst>
            <pc:docMk/>
            <pc:sldMk cId="2407150654" sldId="272"/>
            <ac:spMk id="2" creationId="{46E8FCC7-33CE-C1A9-FEC9-F5F77301238D}"/>
          </ac:spMkLst>
        </pc:spChg>
        <pc:graphicFrameChg chg="mod">
          <ac:chgData name="Sushma Vijayabaskaran" userId="a3da7b7ac5104f2f" providerId="LiveId" clId="{1B67F61A-C219-44CB-ACA5-D6B08CB6979D}" dt="2025-01-21T20:58:27.936" v="614" actId="20577"/>
          <ac:graphicFrameMkLst>
            <pc:docMk/>
            <pc:sldMk cId="2407150654" sldId="272"/>
            <ac:graphicFrameMk id="5" creationId="{54DF9D2D-C23B-75F5-A954-03DC0D9465BA}"/>
          </ac:graphicFrameMkLst>
        </pc:graphicFrameChg>
        <pc:picChg chg="add mod">
          <ac:chgData name="Sushma Vijayabaskaran" userId="a3da7b7ac5104f2f" providerId="LiveId" clId="{1B67F61A-C219-44CB-ACA5-D6B08CB6979D}" dt="2025-01-21T20:59:23.998" v="624" actId="14100"/>
          <ac:picMkLst>
            <pc:docMk/>
            <pc:sldMk cId="2407150654" sldId="272"/>
            <ac:picMk id="4" creationId="{0EE32DD1-1E3A-0FBB-CFF6-0F51323E5C8F}"/>
          </ac:picMkLst>
        </pc:picChg>
        <pc:picChg chg="add mod">
          <ac:chgData name="Sushma Vijayabaskaran" userId="a3da7b7ac5104f2f" providerId="LiveId" clId="{1B67F61A-C219-44CB-ACA5-D6B08CB6979D}" dt="2025-01-21T20:59:13.274" v="620" actId="1076"/>
          <ac:picMkLst>
            <pc:docMk/>
            <pc:sldMk cId="2407150654" sldId="272"/>
            <ac:picMk id="7" creationId="{61A376BC-F647-BB56-9596-58F9FDC0AE0C}"/>
          </ac:picMkLst>
        </pc:picChg>
        <pc:picChg chg="add mod">
          <ac:chgData name="Sushma Vijayabaskaran" userId="a3da7b7ac5104f2f" providerId="LiveId" clId="{1B67F61A-C219-44CB-ACA5-D6B08CB6979D}" dt="2025-01-21T21:00:49.140" v="631" actId="1076"/>
          <ac:picMkLst>
            <pc:docMk/>
            <pc:sldMk cId="2407150654" sldId="272"/>
            <ac:picMk id="9" creationId="{C7CBD02D-7F9F-DBB0-1256-FB4AE41707CB}"/>
          </ac:picMkLst>
        </pc:picChg>
      </pc:sldChg>
      <pc:sldChg chg="modSp del mod">
        <pc:chgData name="Sushma Vijayabaskaran" userId="a3da7b7ac5104f2f" providerId="LiveId" clId="{1B67F61A-C219-44CB-ACA5-D6B08CB6979D}" dt="2025-01-21T20:42:11.437" v="434" actId="2696"/>
        <pc:sldMkLst>
          <pc:docMk/>
          <pc:sldMk cId="700823565" sldId="275"/>
        </pc:sldMkLst>
      </pc:sldChg>
      <pc:sldChg chg="addSp delSp modSp mod">
        <pc:chgData name="Sushma Vijayabaskaran" userId="a3da7b7ac5104f2f" providerId="LiveId" clId="{1B67F61A-C219-44CB-ACA5-D6B08CB6979D}" dt="2025-01-21T20:54:54.821" v="594" actId="14734"/>
        <pc:sldMkLst>
          <pc:docMk/>
          <pc:sldMk cId="2748880593" sldId="276"/>
        </pc:sldMkLst>
        <pc:spChg chg="mod">
          <ac:chgData name="Sushma Vijayabaskaran" userId="a3da7b7ac5104f2f" providerId="LiveId" clId="{1B67F61A-C219-44CB-ACA5-D6B08CB6979D}" dt="2025-01-21T20:43:11.165" v="446" actId="1076"/>
          <ac:spMkLst>
            <pc:docMk/>
            <pc:sldMk cId="2748880593" sldId="276"/>
            <ac:spMk id="2" creationId="{EFCBEC31-EF9D-F186-1F2F-002A047A5737}"/>
          </ac:spMkLst>
        </pc:spChg>
        <pc:graphicFrameChg chg="mod modGraphic">
          <ac:chgData name="Sushma Vijayabaskaran" userId="a3da7b7ac5104f2f" providerId="LiveId" clId="{1B67F61A-C219-44CB-ACA5-D6B08CB6979D}" dt="2025-01-21T20:54:54.821" v="594" actId="14734"/>
          <ac:graphicFrameMkLst>
            <pc:docMk/>
            <pc:sldMk cId="2748880593" sldId="276"/>
            <ac:graphicFrameMk id="10" creationId="{A67DAC54-715A-4E04-020E-AF182CCAC245}"/>
          </ac:graphicFrameMkLst>
        </pc:graphicFrameChg>
        <pc:picChg chg="add mod">
          <ac:chgData name="Sushma Vijayabaskaran" userId="a3da7b7ac5104f2f" providerId="LiveId" clId="{1B67F61A-C219-44CB-ACA5-D6B08CB6979D}" dt="2025-01-21T20:54:23.889" v="591" actId="14100"/>
          <ac:picMkLst>
            <pc:docMk/>
            <pc:sldMk cId="2748880593" sldId="276"/>
            <ac:picMk id="5" creationId="{B89DA1CD-7944-FB98-CB46-0F3958B94296}"/>
          </ac:picMkLst>
        </pc:picChg>
        <pc:picChg chg="add mod">
          <ac:chgData name="Sushma Vijayabaskaran" userId="a3da7b7ac5104f2f" providerId="LiveId" clId="{1B67F61A-C219-44CB-ACA5-D6B08CB6979D}" dt="2025-01-21T20:52:06.353" v="572" actId="1076"/>
          <ac:picMkLst>
            <pc:docMk/>
            <pc:sldMk cId="2748880593" sldId="276"/>
            <ac:picMk id="7" creationId="{2E969F08-5AA8-D5DE-E4FD-812D4FF8A474}"/>
          </ac:picMkLst>
        </pc:picChg>
        <pc:picChg chg="add mod">
          <ac:chgData name="Sushma Vijayabaskaran" userId="a3da7b7ac5104f2f" providerId="LiveId" clId="{1B67F61A-C219-44CB-ACA5-D6B08CB6979D}" dt="2025-01-21T20:52:46.762" v="577" actId="1076"/>
          <ac:picMkLst>
            <pc:docMk/>
            <pc:sldMk cId="2748880593" sldId="276"/>
            <ac:picMk id="9" creationId="{5637F256-4E8B-DF31-BFDC-DF3AE1E03CDD}"/>
          </ac:picMkLst>
        </pc:picChg>
        <pc:picChg chg="add mod">
          <ac:chgData name="Sushma Vijayabaskaran" userId="a3da7b7ac5104f2f" providerId="LiveId" clId="{1B67F61A-C219-44CB-ACA5-D6B08CB6979D}" dt="2025-01-21T20:53:26.582" v="582" actId="1076"/>
          <ac:picMkLst>
            <pc:docMk/>
            <pc:sldMk cId="2748880593" sldId="276"/>
            <ac:picMk id="12" creationId="{93DD4443-65A1-B246-C53D-51F1D75EE843}"/>
          </ac:picMkLst>
        </pc:picChg>
        <pc:picChg chg="add mod">
          <ac:chgData name="Sushma Vijayabaskaran" userId="a3da7b7ac5104f2f" providerId="LiveId" clId="{1B67F61A-C219-44CB-ACA5-D6B08CB6979D}" dt="2025-01-21T20:54:16.135" v="589" actId="14100"/>
          <ac:picMkLst>
            <pc:docMk/>
            <pc:sldMk cId="2748880593" sldId="276"/>
            <ac:picMk id="14" creationId="{E9CFA18D-B828-B78D-4601-0AC80D8C8BE8}"/>
          </ac:picMkLst>
        </pc:picChg>
      </pc:sldChg>
      <pc:sldChg chg="addSp delSp modSp add mod">
        <pc:chgData name="Sushma Vijayabaskaran" userId="a3da7b7ac5104f2f" providerId="LiveId" clId="{1B67F61A-C219-44CB-ACA5-D6B08CB6979D}" dt="2025-01-21T20:42:57.980" v="445" actId="1076"/>
        <pc:sldMkLst>
          <pc:docMk/>
          <pc:sldMk cId="575144133" sldId="277"/>
        </pc:sldMkLst>
        <pc:spChg chg="mod">
          <ac:chgData name="Sushma Vijayabaskaran" userId="a3da7b7ac5104f2f" providerId="LiveId" clId="{1B67F61A-C219-44CB-ACA5-D6B08CB6979D}" dt="2025-01-21T20:42:51.233" v="443" actId="1076"/>
          <ac:spMkLst>
            <pc:docMk/>
            <pc:sldMk cId="575144133" sldId="277"/>
            <ac:spMk id="11" creationId="{0AEB7F95-C77D-FC3A-7903-296FA7F002C3}"/>
          </ac:spMkLst>
        </pc:spChg>
        <pc:graphicFrameChg chg="add mod modGraphic">
          <ac:chgData name="Sushma Vijayabaskaran" userId="a3da7b7ac5104f2f" providerId="LiveId" clId="{1B67F61A-C219-44CB-ACA5-D6B08CB6979D}" dt="2025-01-21T20:42:57.980" v="445" actId="1076"/>
          <ac:graphicFrameMkLst>
            <pc:docMk/>
            <pc:sldMk cId="575144133" sldId="277"/>
            <ac:graphicFrameMk id="2" creationId="{F6A938D6-3E47-0CC9-D337-4DDBB0626D46}"/>
          </ac:graphicFrameMkLst>
        </pc:graphicFrameChg>
      </pc:sldChg>
      <pc:sldChg chg="add del">
        <pc:chgData name="Sushma Vijayabaskaran" userId="a3da7b7ac5104f2f" providerId="LiveId" clId="{1B67F61A-C219-44CB-ACA5-D6B08CB6979D}" dt="2025-01-21T20:55:02.585" v="595" actId="2696"/>
        <pc:sldMkLst>
          <pc:docMk/>
          <pc:sldMk cId="526012366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0D0FB-D5FA-4EE7-A539-A2D198796E6C}" type="doc">
      <dgm:prSet loTypeId="urn:microsoft.com/office/officeart/2005/8/layout/process5" loCatId="process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170C5DD3-4A20-47D5-8048-C8B0AF9C0DB6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" panose="02110004020202020204"/>
              <a:ea typeface="+mn-ea"/>
              <a:cs typeface="+mn-cs"/>
            </a:rPr>
            <a:t>Data Sources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Extract structured data like SQL, files (CSV, Excel), and legacy or unstructured data like IoT, web, apps, and social media, which have transactional, market, customer, and social media data.</a:t>
          </a:r>
        </a:p>
      </dgm:t>
    </dgm:pt>
    <dgm:pt modelId="{C70D06A0-6667-4B88-96F0-25E1A51CB043}" type="parTrans" cxnId="{67855BB3-603E-4F61-8E3C-BCB9D0A3D286}">
      <dgm:prSet/>
      <dgm:spPr/>
      <dgm:t>
        <a:bodyPr/>
        <a:lstStyle/>
        <a:p>
          <a:endParaRPr lang="en-GB"/>
        </a:p>
      </dgm:t>
    </dgm:pt>
    <dgm:pt modelId="{1CAAF413-419E-4779-853A-19BD2C584B04}" type="sibTrans" cxnId="{67855BB3-603E-4F61-8E3C-BCB9D0A3D286}">
      <dgm:prSet/>
      <dgm:spPr/>
      <dgm:t>
        <a:bodyPr/>
        <a:lstStyle/>
        <a:p>
          <a:endParaRPr lang="en-GB"/>
        </a:p>
      </dgm:t>
    </dgm:pt>
    <dgm:pt modelId="{29882236-EA82-4A7A-9229-68EEE51DC7FD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Ingestion Layer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b="1" kern="1200" dirty="0">
            <a:latin typeface="Aptos" panose="02110004020202020204"/>
            <a:ea typeface="+mn-ea"/>
            <a:cs typeface="+mn-cs"/>
          </a:endParaRP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	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Create efficient pipelines to collect and ingest this data, ensuring it is accurate, timely, and reliable</a:t>
          </a:r>
        </a:p>
      </dgm:t>
    </dgm:pt>
    <dgm:pt modelId="{88F1E325-DF22-41D8-AE41-9162417F25BE}" type="parTrans" cxnId="{5978FE25-2E74-485C-AF8C-2D79A3C5B8FB}">
      <dgm:prSet/>
      <dgm:spPr/>
      <dgm:t>
        <a:bodyPr/>
        <a:lstStyle/>
        <a:p>
          <a:endParaRPr lang="en-GB"/>
        </a:p>
      </dgm:t>
    </dgm:pt>
    <dgm:pt modelId="{EB0014E2-5755-4E7C-A373-8BE7B1B3D73D}" type="sibTrans" cxnId="{5978FE25-2E74-485C-AF8C-2D79A3C5B8FB}">
      <dgm:prSet/>
      <dgm:spPr/>
      <dgm:t>
        <a:bodyPr/>
        <a:lstStyle/>
        <a:p>
          <a:endParaRPr lang="en-GB"/>
        </a:p>
      </dgm:t>
    </dgm:pt>
    <dgm:pt modelId="{AFAEA54A-EC7F-427B-B134-3D619EAB4F33}">
      <dgm:prSet phldrT="[Text]" custT="1"/>
      <dgm:spPr/>
      <dgm:t>
        <a:bodyPr/>
        <a:lstStyle/>
        <a:p>
          <a:pPr algn="ctr"/>
          <a:r>
            <a:rPr lang="en-GB" sz="1500" b="1" dirty="0"/>
            <a:t>Data Analysis Layer</a:t>
          </a:r>
        </a:p>
        <a:p>
          <a:pPr algn="just"/>
          <a:endParaRPr lang="en-GB" sz="1200" b="1" dirty="0"/>
        </a:p>
        <a:p>
          <a:pPr algn="just"/>
          <a:r>
            <a:rPr lang="en-GB" sz="1200" b="1" dirty="0"/>
            <a:t>Machine learning models and statistical analysis are applied here to interpret data, extract insights, and make predictions.</a:t>
          </a:r>
        </a:p>
      </dgm:t>
    </dgm:pt>
    <dgm:pt modelId="{0C6AB906-9A01-4663-B350-882EBD0B2DB9}" type="parTrans" cxnId="{86D922F6-EAB2-4E7F-81ED-78B162F850F6}">
      <dgm:prSet/>
      <dgm:spPr/>
      <dgm:t>
        <a:bodyPr/>
        <a:lstStyle/>
        <a:p>
          <a:endParaRPr lang="en-GB"/>
        </a:p>
      </dgm:t>
    </dgm:pt>
    <dgm:pt modelId="{264D8E23-F785-4299-A964-B0627DAE6DCF}" type="sibTrans" cxnId="{86D922F6-EAB2-4E7F-81ED-78B162F850F6}">
      <dgm:prSet/>
      <dgm:spPr/>
      <dgm:t>
        <a:bodyPr/>
        <a:lstStyle/>
        <a:p>
          <a:endParaRPr lang="en-GB"/>
        </a:p>
      </dgm:t>
    </dgm:pt>
    <dgm:pt modelId="{E449FAA3-D117-4FD5-9D06-0E9B52A33AF7}">
      <dgm:prSet phldrT="[Text]" custT="1"/>
      <dgm:spPr/>
      <dgm:t>
        <a:bodyPr/>
        <a:lstStyle/>
        <a:p>
          <a:pPr algn="ctr"/>
          <a:r>
            <a:rPr lang="en-GB" sz="1500" b="1" dirty="0"/>
            <a:t>Data Visualization</a:t>
          </a:r>
        </a:p>
        <a:p>
          <a:pPr algn="ctr"/>
          <a:r>
            <a:rPr lang="en-GB" sz="1500" b="1" dirty="0"/>
            <a:t> </a:t>
          </a:r>
        </a:p>
        <a:p>
          <a:pPr algn="ctr"/>
          <a:r>
            <a:rPr lang="en-GB" sz="1300" b="1" dirty="0"/>
            <a:t>It helps to transform raw data into understandable and actionable insights &amp; reporting purpose</a:t>
          </a:r>
        </a:p>
        <a:p>
          <a:pPr algn="ctr"/>
          <a:endParaRPr lang="en-GB" sz="1100" b="1" dirty="0"/>
        </a:p>
      </dgm:t>
    </dgm:pt>
    <dgm:pt modelId="{5B9CC53F-08B8-4090-BA43-027379BB7090}" type="parTrans" cxnId="{8EC9C040-A226-4FD0-A596-EE57C8F2897E}">
      <dgm:prSet/>
      <dgm:spPr/>
      <dgm:t>
        <a:bodyPr/>
        <a:lstStyle/>
        <a:p>
          <a:endParaRPr lang="en-GB"/>
        </a:p>
      </dgm:t>
    </dgm:pt>
    <dgm:pt modelId="{392E010C-2DA9-49DC-B6DB-DFA481C7979E}" type="sibTrans" cxnId="{8EC9C040-A226-4FD0-A596-EE57C8F2897E}">
      <dgm:prSet/>
      <dgm:spPr/>
      <dgm:t>
        <a:bodyPr/>
        <a:lstStyle/>
        <a:p>
          <a:endParaRPr lang="en-GB"/>
        </a:p>
      </dgm:t>
    </dgm:pt>
    <dgm:pt modelId="{74D6784C-CCEE-4ABC-8EAD-684BB9A853D5}">
      <dgm:prSet phldrT="[Text]" custT="1"/>
      <dgm:spPr/>
      <dgm:t>
        <a:bodyPr/>
        <a:lstStyle/>
        <a:p>
          <a:r>
            <a:rPr lang="en-GB" sz="1500" b="1" dirty="0"/>
            <a:t>Data Governance</a:t>
          </a:r>
        </a:p>
        <a:p>
          <a:r>
            <a:rPr lang="en-GB" sz="1500" b="1" dirty="0"/>
            <a:t> </a:t>
          </a:r>
        </a:p>
        <a:p>
          <a:r>
            <a:rPr lang="en-GB" sz="1300" b="1" dirty="0"/>
            <a:t>Software or Tools used  adhere to security &amp; Compliance, to follow GDPR and to maintain data security</a:t>
          </a:r>
        </a:p>
      </dgm:t>
    </dgm:pt>
    <dgm:pt modelId="{29D9BD5A-CB3E-4DFB-935A-2F8AFF23C00C}" type="parTrans" cxnId="{1C8F501B-4246-43BA-91CF-777C6775BFCE}">
      <dgm:prSet/>
      <dgm:spPr/>
      <dgm:t>
        <a:bodyPr/>
        <a:lstStyle/>
        <a:p>
          <a:endParaRPr lang="en-GB"/>
        </a:p>
      </dgm:t>
    </dgm:pt>
    <dgm:pt modelId="{19BCE350-1BE5-4DE3-AB1F-E9CCB5013286}" type="sibTrans" cxnId="{1C8F501B-4246-43BA-91CF-777C6775BFCE}">
      <dgm:prSet/>
      <dgm:spPr/>
      <dgm:t>
        <a:bodyPr/>
        <a:lstStyle/>
        <a:p>
          <a:endParaRPr lang="en-GB"/>
        </a:p>
      </dgm:t>
    </dgm:pt>
    <dgm:pt modelId="{C78535C3-E9A7-4E87-8AD3-B9A456119465}">
      <dgm:prSet phldrT="[Text]" custT="1"/>
      <dgm:spPr/>
      <dgm:t>
        <a:bodyPr/>
        <a:lstStyle/>
        <a:p>
          <a:pPr algn="ctr"/>
          <a:r>
            <a:rPr lang="en-GB" sz="1500" b="1" dirty="0"/>
            <a:t>Business Applications</a:t>
          </a:r>
        </a:p>
        <a:p>
          <a:pPr algn="l"/>
          <a:r>
            <a:rPr lang="en-GB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The insights derived from data analysis are applied to various business functions like, </a:t>
          </a:r>
        </a:p>
        <a:p>
          <a:pPr algn="l"/>
          <a:r>
            <a:rPr lang="en-GB" sz="1200" b="1" dirty="0"/>
            <a:t>&gt; Customer Segmentation</a:t>
          </a:r>
        </a:p>
        <a:p>
          <a:pPr algn="l"/>
          <a:r>
            <a:rPr lang="en-GB" sz="1200" b="1" dirty="0"/>
            <a:t>&gt; Investment Strategies</a:t>
          </a:r>
        </a:p>
        <a:p>
          <a:pPr algn="l"/>
          <a:r>
            <a:rPr lang="en-GB" sz="1200" b="1" dirty="0"/>
            <a:t>&gt; Compliance Reporting</a:t>
          </a:r>
        </a:p>
        <a:p>
          <a:pPr algn="l"/>
          <a:r>
            <a:rPr lang="en-GB" sz="1200" b="1" dirty="0"/>
            <a:t>&gt; Fraud Detection System</a:t>
          </a:r>
        </a:p>
        <a:p>
          <a:pPr algn="l"/>
          <a:r>
            <a:rPr lang="en-GB" sz="1200" b="1" dirty="0"/>
            <a:t>&gt; Credit Risk Assessmen</a:t>
          </a:r>
          <a:r>
            <a:rPr lang="en-GB" sz="1100" b="1" dirty="0"/>
            <a:t>t</a:t>
          </a:r>
        </a:p>
      </dgm:t>
    </dgm:pt>
    <dgm:pt modelId="{54CC7501-BEB5-48E6-87E7-495989BED13A}" type="parTrans" cxnId="{17E8FEFC-EF7A-469C-A6E7-7B8BB50BB27C}">
      <dgm:prSet/>
      <dgm:spPr/>
      <dgm:t>
        <a:bodyPr/>
        <a:lstStyle/>
        <a:p>
          <a:endParaRPr lang="en-GB"/>
        </a:p>
      </dgm:t>
    </dgm:pt>
    <dgm:pt modelId="{BDCC353E-F029-4D64-BFC1-B2CDA6D7D531}" type="sibTrans" cxnId="{17E8FEFC-EF7A-469C-A6E7-7B8BB50BB27C}">
      <dgm:prSet/>
      <dgm:spPr/>
      <dgm:t>
        <a:bodyPr/>
        <a:lstStyle/>
        <a:p>
          <a:endParaRPr lang="en-GB"/>
        </a:p>
      </dgm:t>
    </dgm:pt>
    <dgm:pt modelId="{40AA2735-EF8E-49C8-9789-D040997FDF01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Processing layers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 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This involves both batch and real-time processing of data to manage real-time data processing, enabling timely analysis and decision-making.</a:t>
          </a:r>
        </a:p>
      </dgm:t>
    </dgm:pt>
    <dgm:pt modelId="{A7C5DA58-B02B-47C2-A38D-BDA7E04D7A36}" type="sibTrans" cxnId="{BAD9C3C3-0F6C-438A-A350-F00D7430AE60}">
      <dgm:prSet/>
      <dgm:spPr/>
      <dgm:t>
        <a:bodyPr/>
        <a:lstStyle/>
        <a:p>
          <a:endParaRPr lang="en-GB"/>
        </a:p>
      </dgm:t>
    </dgm:pt>
    <dgm:pt modelId="{A591C2DE-5193-4C91-BCAD-A2F61FFF040B}" type="parTrans" cxnId="{BAD9C3C3-0F6C-438A-A350-F00D7430AE60}">
      <dgm:prSet/>
      <dgm:spPr/>
      <dgm:t>
        <a:bodyPr/>
        <a:lstStyle/>
        <a:p>
          <a:endParaRPr lang="en-GB"/>
        </a:p>
      </dgm:t>
    </dgm:pt>
    <dgm:pt modelId="{8E6A55C2-2616-4145-9CD5-6EEDFB346A5A}">
      <dgm:prSet phldrT="[Text]" custT="1"/>
      <dgm:spPr/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Storage &amp; Management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 The data is stored in a data warehouse after being cleaned, transformed, and organized securely for easy retrieving from a data warehouse.</a:t>
          </a:r>
          <a:endParaRPr lang="en-GB" sz="1100" b="1" kern="1200" dirty="0">
            <a:latin typeface="Aptos" panose="02110004020202020204"/>
            <a:ea typeface="+mn-ea"/>
            <a:cs typeface="+mn-cs"/>
          </a:endParaRPr>
        </a:p>
      </dgm:t>
    </dgm:pt>
    <dgm:pt modelId="{3E93C62A-4A76-4650-8B12-6C314F20026D}" type="sibTrans" cxnId="{998B0681-31AE-41C7-A6EB-A56FB2BA67A1}">
      <dgm:prSet/>
      <dgm:spPr/>
      <dgm:t>
        <a:bodyPr/>
        <a:lstStyle/>
        <a:p>
          <a:endParaRPr lang="en-GB"/>
        </a:p>
      </dgm:t>
    </dgm:pt>
    <dgm:pt modelId="{28673213-779E-4CFA-A233-7F5788082EBA}" type="parTrans" cxnId="{998B0681-31AE-41C7-A6EB-A56FB2BA67A1}">
      <dgm:prSet/>
      <dgm:spPr/>
      <dgm:t>
        <a:bodyPr/>
        <a:lstStyle/>
        <a:p>
          <a:endParaRPr lang="en-GB"/>
        </a:p>
      </dgm:t>
    </dgm:pt>
    <dgm:pt modelId="{544216AE-7EE2-4078-9C53-74B6F91C225C}" type="pres">
      <dgm:prSet presAssocID="{8B00D0FB-D5FA-4EE7-A539-A2D198796E6C}" presName="diagram" presStyleCnt="0">
        <dgm:presLayoutVars>
          <dgm:dir/>
          <dgm:resizeHandles val="exact"/>
        </dgm:presLayoutVars>
      </dgm:prSet>
      <dgm:spPr/>
    </dgm:pt>
    <dgm:pt modelId="{10A317A9-9DF7-4381-9B8A-2DABB3568DDA}" type="pres">
      <dgm:prSet presAssocID="{170C5DD3-4A20-47D5-8048-C8B0AF9C0DB6}" presName="node" presStyleLbl="node1" presStyleIdx="0" presStyleCnt="8" custScaleX="119160" custScaleY="147514">
        <dgm:presLayoutVars>
          <dgm:bulletEnabled val="1"/>
        </dgm:presLayoutVars>
      </dgm:prSet>
      <dgm:spPr/>
    </dgm:pt>
    <dgm:pt modelId="{61545A2D-51BB-4571-AE1F-68A1EBB17866}" type="pres">
      <dgm:prSet presAssocID="{1CAAF413-419E-4779-853A-19BD2C584B04}" presName="sibTrans" presStyleLbl="sibTrans2D1" presStyleIdx="0" presStyleCnt="7"/>
      <dgm:spPr/>
    </dgm:pt>
    <dgm:pt modelId="{DFA2C240-80E2-44A5-A1F6-74265019FD66}" type="pres">
      <dgm:prSet presAssocID="{1CAAF413-419E-4779-853A-19BD2C584B04}" presName="connectorText" presStyleLbl="sibTrans2D1" presStyleIdx="0" presStyleCnt="7"/>
      <dgm:spPr/>
    </dgm:pt>
    <dgm:pt modelId="{4544B093-2F62-4D41-BB36-3C4CC6C92AFF}" type="pres">
      <dgm:prSet presAssocID="{29882236-EA82-4A7A-9229-68EEE51DC7FD}" presName="node" presStyleLbl="node1" presStyleIdx="1" presStyleCnt="8" custScaleY="132767">
        <dgm:presLayoutVars>
          <dgm:bulletEnabled val="1"/>
        </dgm:presLayoutVars>
      </dgm:prSet>
      <dgm:spPr/>
    </dgm:pt>
    <dgm:pt modelId="{58C61523-FC4F-4782-B2F5-845DA3C649A2}" type="pres">
      <dgm:prSet presAssocID="{EB0014E2-5755-4E7C-A373-8BE7B1B3D73D}" presName="sibTrans" presStyleLbl="sibTrans2D1" presStyleIdx="1" presStyleCnt="7"/>
      <dgm:spPr/>
    </dgm:pt>
    <dgm:pt modelId="{F508E76F-9EEE-43EB-BE0B-293CFD12BF5A}" type="pres">
      <dgm:prSet presAssocID="{EB0014E2-5755-4E7C-A373-8BE7B1B3D73D}" presName="connectorText" presStyleLbl="sibTrans2D1" presStyleIdx="1" presStyleCnt="7"/>
      <dgm:spPr/>
    </dgm:pt>
    <dgm:pt modelId="{8667A838-7B31-4E97-B468-ACE6ED7747CE}" type="pres">
      <dgm:prSet presAssocID="{8E6A55C2-2616-4145-9CD5-6EEDFB346A5A}" presName="node" presStyleLbl="node1" presStyleIdx="2" presStyleCnt="8" custScaleY="139335">
        <dgm:presLayoutVars>
          <dgm:bulletEnabled val="1"/>
        </dgm:presLayoutVars>
      </dgm:prSet>
      <dgm:spPr/>
    </dgm:pt>
    <dgm:pt modelId="{00EC98BA-0FE0-4B7F-B20C-0BBB3CDFE018}" type="pres">
      <dgm:prSet presAssocID="{3E93C62A-4A76-4650-8B12-6C314F20026D}" presName="sibTrans" presStyleLbl="sibTrans2D1" presStyleIdx="2" presStyleCnt="7"/>
      <dgm:spPr/>
    </dgm:pt>
    <dgm:pt modelId="{161651BA-9BFD-491D-B7C1-0D90CEDF2233}" type="pres">
      <dgm:prSet presAssocID="{3E93C62A-4A76-4650-8B12-6C314F20026D}" presName="connectorText" presStyleLbl="sibTrans2D1" presStyleIdx="2" presStyleCnt="7"/>
      <dgm:spPr/>
    </dgm:pt>
    <dgm:pt modelId="{4E8529DA-70C0-4611-A416-5B73BD2279E2}" type="pres">
      <dgm:prSet presAssocID="{40AA2735-EF8E-49C8-9789-D040997FDF01}" presName="node" presStyleLbl="node1" presStyleIdx="3" presStyleCnt="8" custScaleY="130890">
        <dgm:presLayoutVars>
          <dgm:bulletEnabled val="1"/>
        </dgm:presLayoutVars>
      </dgm:prSet>
      <dgm:spPr/>
    </dgm:pt>
    <dgm:pt modelId="{EBA8D549-870D-4946-92D7-00B8E1BA3B43}" type="pres">
      <dgm:prSet presAssocID="{A7C5DA58-B02B-47C2-A38D-BDA7E04D7A36}" presName="sibTrans" presStyleLbl="sibTrans2D1" presStyleIdx="3" presStyleCnt="7"/>
      <dgm:spPr/>
    </dgm:pt>
    <dgm:pt modelId="{834680B2-36B1-4F7A-8D5B-B9488CA88F1C}" type="pres">
      <dgm:prSet presAssocID="{A7C5DA58-B02B-47C2-A38D-BDA7E04D7A36}" presName="connectorText" presStyleLbl="sibTrans2D1" presStyleIdx="3" presStyleCnt="7"/>
      <dgm:spPr/>
    </dgm:pt>
    <dgm:pt modelId="{46379AFE-5E84-4E52-B3A1-E2A198FC00A0}" type="pres">
      <dgm:prSet presAssocID="{AFAEA54A-EC7F-427B-B134-3D619EAB4F33}" presName="node" presStyleLbl="node1" presStyleIdx="4" presStyleCnt="8" custScaleY="165729" custLinFactNeighborX="-1177" custLinFactNeighborY="-25007">
        <dgm:presLayoutVars>
          <dgm:bulletEnabled val="1"/>
        </dgm:presLayoutVars>
      </dgm:prSet>
      <dgm:spPr/>
    </dgm:pt>
    <dgm:pt modelId="{26A28EF9-AE1F-4273-8360-1C25D3E63D05}" type="pres">
      <dgm:prSet presAssocID="{264D8E23-F785-4299-A964-B0627DAE6DCF}" presName="sibTrans" presStyleLbl="sibTrans2D1" presStyleIdx="4" presStyleCnt="7"/>
      <dgm:spPr/>
    </dgm:pt>
    <dgm:pt modelId="{43ACE3D9-7975-4777-981B-C596B602B419}" type="pres">
      <dgm:prSet presAssocID="{264D8E23-F785-4299-A964-B0627DAE6DCF}" presName="connectorText" presStyleLbl="sibTrans2D1" presStyleIdx="4" presStyleCnt="7"/>
      <dgm:spPr/>
    </dgm:pt>
    <dgm:pt modelId="{4B2402D1-3A1F-4172-9BE9-B5AAD26D7053}" type="pres">
      <dgm:prSet presAssocID="{E449FAA3-D117-4FD5-9D06-0E9B52A33AF7}" presName="node" presStyleLbl="node1" presStyleIdx="5" presStyleCnt="8" custScaleY="172602" custLinFactNeighborX="-1177" custLinFactNeighborY="-14220">
        <dgm:presLayoutVars>
          <dgm:bulletEnabled val="1"/>
        </dgm:presLayoutVars>
      </dgm:prSet>
      <dgm:spPr/>
    </dgm:pt>
    <dgm:pt modelId="{D862C2F5-FBFD-4DC4-9B18-6726F946A62A}" type="pres">
      <dgm:prSet presAssocID="{392E010C-2DA9-49DC-B6DB-DFA481C7979E}" presName="sibTrans" presStyleLbl="sibTrans2D1" presStyleIdx="5" presStyleCnt="7"/>
      <dgm:spPr/>
    </dgm:pt>
    <dgm:pt modelId="{1FC44B7E-10FF-40F1-8127-C6AA54371B2F}" type="pres">
      <dgm:prSet presAssocID="{392E010C-2DA9-49DC-B6DB-DFA481C7979E}" presName="connectorText" presStyleLbl="sibTrans2D1" presStyleIdx="5" presStyleCnt="7"/>
      <dgm:spPr/>
    </dgm:pt>
    <dgm:pt modelId="{38A83A76-1C13-4C2D-BB4C-6842BFF517D5}" type="pres">
      <dgm:prSet presAssocID="{74D6784C-CCEE-4ABC-8EAD-684BB9A853D5}" presName="node" presStyleLbl="node1" presStyleIdx="6" presStyleCnt="8" custScaleY="182408" custLinFactNeighborX="-2942" custLinFactNeighborY="-16181">
        <dgm:presLayoutVars>
          <dgm:bulletEnabled val="1"/>
        </dgm:presLayoutVars>
      </dgm:prSet>
      <dgm:spPr/>
    </dgm:pt>
    <dgm:pt modelId="{658A7428-A86F-4E47-A0B3-BCBF30D4270E}" type="pres">
      <dgm:prSet presAssocID="{19BCE350-1BE5-4DE3-AB1F-E9CCB5013286}" presName="sibTrans" presStyleLbl="sibTrans2D1" presStyleIdx="6" presStyleCnt="7"/>
      <dgm:spPr/>
    </dgm:pt>
    <dgm:pt modelId="{2FE85EDB-F75D-417D-B38E-712D8975419D}" type="pres">
      <dgm:prSet presAssocID="{19BCE350-1BE5-4DE3-AB1F-E9CCB5013286}" presName="connectorText" presStyleLbl="sibTrans2D1" presStyleIdx="6" presStyleCnt="7"/>
      <dgm:spPr/>
    </dgm:pt>
    <dgm:pt modelId="{D815793E-5F01-4DA1-88ED-C9B722F7D262}" type="pres">
      <dgm:prSet presAssocID="{C78535C3-E9A7-4E87-8AD3-B9A456119465}" presName="node" presStyleLbl="node1" presStyleIdx="7" presStyleCnt="8" custScaleX="115844" custScaleY="188266" custLinFactNeighborX="563" custLinFactNeighborY="-16889">
        <dgm:presLayoutVars>
          <dgm:bulletEnabled val="1"/>
        </dgm:presLayoutVars>
      </dgm:prSet>
      <dgm:spPr/>
    </dgm:pt>
  </dgm:ptLst>
  <dgm:cxnLst>
    <dgm:cxn modelId="{896F6A07-54EA-4319-83A4-0FDFEE79E46E}" type="presOf" srcId="{8E6A55C2-2616-4145-9CD5-6EEDFB346A5A}" destId="{8667A838-7B31-4E97-B468-ACE6ED7747CE}" srcOrd="0" destOrd="0" presId="urn:microsoft.com/office/officeart/2005/8/layout/process5"/>
    <dgm:cxn modelId="{1C8F501B-4246-43BA-91CF-777C6775BFCE}" srcId="{8B00D0FB-D5FA-4EE7-A539-A2D198796E6C}" destId="{74D6784C-CCEE-4ABC-8EAD-684BB9A853D5}" srcOrd="6" destOrd="0" parTransId="{29D9BD5A-CB3E-4DFB-935A-2F8AFF23C00C}" sibTransId="{19BCE350-1BE5-4DE3-AB1F-E9CCB5013286}"/>
    <dgm:cxn modelId="{5978FE25-2E74-485C-AF8C-2D79A3C5B8FB}" srcId="{8B00D0FB-D5FA-4EE7-A539-A2D198796E6C}" destId="{29882236-EA82-4A7A-9229-68EEE51DC7FD}" srcOrd="1" destOrd="0" parTransId="{88F1E325-DF22-41D8-AE41-9162417F25BE}" sibTransId="{EB0014E2-5755-4E7C-A373-8BE7B1B3D73D}"/>
    <dgm:cxn modelId="{FAA53738-7C50-4E39-AC72-D46AFB83D730}" type="presOf" srcId="{40AA2735-EF8E-49C8-9789-D040997FDF01}" destId="{4E8529DA-70C0-4611-A416-5B73BD2279E2}" srcOrd="0" destOrd="0" presId="urn:microsoft.com/office/officeart/2005/8/layout/process5"/>
    <dgm:cxn modelId="{4B777939-084E-49F1-833B-A5D27B31BCD3}" type="presOf" srcId="{A7C5DA58-B02B-47C2-A38D-BDA7E04D7A36}" destId="{EBA8D549-870D-4946-92D7-00B8E1BA3B43}" srcOrd="0" destOrd="0" presId="urn:microsoft.com/office/officeart/2005/8/layout/process5"/>
    <dgm:cxn modelId="{D8C3EE39-A7C4-4C88-99ED-A6E38E8198E1}" type="presOf" srcId="{74D6784C-CCEE-4ABC-8EAD-684BB9A853D5}" destId="{38A83A76-1C13-4C2D-BB4C-6842BFF517D5}" srcOrd="0" destOrd="0" presId="urn:microsoft.com/office/officeart/2005/8/layout/process5"/>
    <dgm:cxn modelId="{8EC9C040-A226-4FD0-A596-EE57C8F2897E}" srcId="{8B00D0FB-D5FA-4EE7-A539-A2D198796E6C}" destId="{E449FAA3-D117-4FD5-9D06-0E9B52A33AF7}" srcOrd="5" destOrd="0" parTransId="{5B9CC53F-08B8-4090-BA43-027379BB7090}" sibTransId="{392E010C-2DA9-49DC-B6DB-DFA481C7979E}"/>
    <dgm:cxn modelId="{288DF743-1789-4CB7-BDF8-1996E5C8E088}" type="presOf" srcId="{29882236-EA82-4A7A-9229-68EEE51DC7FD}" destId="{4544B093-2F62-4D41-BB36-3C4CC6C92AFF}" srcOrd="0" destOrd="0" presId="urn:microsoft.com/office/officeart/2005/8/layout/process5"/>
    <dgm:cxn modelId="{AA69FF65-4D7D-45F6-A822-7BF81E31A7BB}" type="presOf" srcId="{170C5DD3-4A20-47D5-8048-C8B0AF9C0DB6}" destId="{10A317A9-9DF7-4381-9B8A-2DABB3568DDA}" srcOrd="0" destOrd="0" presId="urn:microsoft.com/office/officeart/2005/8/layout/process5"/>
    <dgm:cxn modelId="{D354D76A-1252-4A29-808F-026F57890159}" type="presOf" srcId="{C78535C3-E9A7-4E87-8AD3-B9A456119465}" destId="{D815793E-5F01-4DA1-88ED-C9B722F7D262}" srcOrd="0" destOrd="0" presId="urn:microsoft.com/office/officeart/2005/8/layout/process5"/>
    <dgm:cxn modelId="{121FC76B-654E-4839-A0DE-2A907431E96D}" type="presOf" srcId="{A7C5DA58-B02B-47C2-A38D-BDA7E04D7A36}" destId="{834680B2-36B1-4F7A-8D5B-B9488CA88F1C}" srcOrd="1" destOrd="0" presId="urn:microsoft.com/office/officeart/2005/8/layout/process5"/>
    <dgm:cxn modelId="{7B447E55-76FD-42F3-9303-085EDDC49859}" type="presOf" srcId="{1CAAF413-419E-4779-853A-19BD2C584B04}" destId="{DFA2C240-80E2-44A5-A1F6-74265019FD66}" srcOrd="1" destOrd="0" presId="urn:microsoft.com/office/officeart/2005/8/layout/process5"/>
    <dgm:cxn modelId="{D6726278-ACA8-4454-B14D-33C6A367F00E}" type="presOf" srcId="{392E010C-2DA9-49DC-B6DB-DFA481C7979E}" destId="{1FC44B7E-10FF-40F1-8127-C6AA54371B2F}" srcOrd="1" destOrd="0" presId="urn:microsoft.com/office/officeart/2005/8/layout/process5"/>
    <dgm:cxn modelId="{D4627A58-105F-4881-AB7A-7D20E1C86E92}" type="presOf" srcId="{264D8E23-F785-4299-A964-B0627DAE6DCF}" destId="{43ACE3D9-7975-4777-981B-C596B602B419}" srcOrd="1" destOrd="0" presId="urn:microsoft.com/office/officeart/2005/8/layout/process5"/>
    <dgm:cxn modelId="{998B0681-31AE-41C7-A6EB-A56FB2BA67A1}" srcId="{8B00D0FB-D5FA-4EE7-A539-A2D198796E6C}" destId="{8E6A55C2-2616-4145-9CD5-6EEDFB346A5A}" srcOrd="2" destOrd="0" parTransId="{28673213-779E-4CFA-A233-7F5788082EBA}" sibTransId="{3E93C62A-4A76-4650-8B12-6C314F20026D}"/>
    <dgm:cxn modelId="{1545C689-834F-453D-BFA2-04E5AAD62B73}" type="presOf" srcId="{E449FAA3-D117-4FD5-9D06-0E9B52A33AF7}" destId="{4B2402D1-3A1F-4172-9BE9-B5AAD26D7053}" srcOrd="0" destOrd="0" presId="urn:microsoft.com/office/officeart/2005/8/layout/process5"/>
    <dgm:cxn modelId="{A7B1D28F-FCE0-4A7D-9B3D-711CE300A2EF}" type="presOf" srcId="{EB0014E2-5755-4E7C-A373-8BE7B1B3D73D}" destId="{58C61523-FC4F-4782-B2F5-845DA3C649A2}" srcOrd="0" destOrd="0" presId="urn:microsoft.com/office/officeart/2005/8/layout/process5"/>
    <dgm:cxn modelId="{41F509AA-C9FB-4DC8-B86B-09F37C8036FA}" type="presOf" srcId="{AFAEA54A-EC7F-427B-B134-3D619EAB4F33}" destId="{46379AFE-5E84-4E52-B3A1-E2A198FC00A0}" srcOrd="0" destOrd="0" presId="urn:microsoft.com/office/officeart/2005/8/layout/process5"/>
    <dgm:cxn modelId="{7F62C1AC-FEC2-4546-A27C-59C3360DB446}" type="presOf" srcId="{1CAAF413-419E-4779-853A-19BD2C584B04}" destId="{61545A2D-51BB-4571-AE1F-68A1EBB17866}" srcOrd="0" destOrd="0" presId="urn:microsoft.com/office/officeart/2005/8/layout/process5"/>
    <dgm:cxn modelId="{67855BB3-603E-4F61-8E3C-BCB9D0A3D286}" srcId="{8B00D0FB-D5FA-4EE7-A539-A2D198796E6C}" destId="{170C5DD3-4A20-47D5-8048-C8B0AF9C0DB6}" srcOrd="0" destOrd="0" parTransId="{C70D06A0-6667-4B88-96F0-25E1A51CB043}" sibTransId="{1CAAF413-419E-4779-853A-19BD2C584B04}"/>
    <dgm:cxn modelId="{2A2E1EBB-33E9-490E-8741-8C0B09010155}" type="presOf" srcId="{264D8E23-F785-4299-A964-B0627DAE6DCF}" destId="{26A28EF9-AE1F-4273-8360-1C25D3E63D05}" srcOrd="0" destOrd="0" presId="urn:microsoft.com/office/officeart/2005/8/layout/process5"/>
    <dgm:cxn modelId="{62691ABC-7C4C-4EF6-9BFB-766C120B7FE8}" type="presOf" srcId="{3E93C62A-4A76-4650-8B12-6C314F20026D}" destId="{00EC98BA-0FE0-4B7F-B20C-0BBB3CDFE018}" srcOrd="0" destOrd="0" presId="urn:microsoft.com/office/officeart/2005/8/layout/process5"/>
    <dgm:cxn modelId="{04D7D3C0-DB26-4B9D-B63A-5E588F963226}" type="presOf" srcId="{EB0014E2-5755-4E7C-A373-8BE7B1B3D73D}" destId="{F508E76F-9EEE-43EB-BE0B-293CFD12BF5A}" srcOrd="1" destOrd="0" presId="urn:microsoft.com/office/officeart/2005/8/layout/process5"/>
    <dgm:cxn modelId="{BAD9C3C3-0F6C-438A-A350-F00D7430AE60}" srcId="{8B00D0FB-D5FA-4EE7-A539-A2D198796E6C}" destId="{40AA2735-EF8E-49C8-9789-D040997FDF01}" srcOrd="3" destOrd="0" parTransId="{A591C2DE-5193-4C91-BCAD-A2F61FFF040B}" sibTransId="{A7C5DA58-B02B-47C2-A38D-BDA7E04D7A36}"/>
    <dgm:cxn modelId="{9130C2C5-FEAE-4313-9625-F55577BFCFB6}" type="presOf" srcId="{392E010C-2DA9-49DC-B6DB-DFA481C7979E}" destId="{D862C2F5-FBFD-4DC4-9B18-6726F946A62A}" srcOrd="0" destOrd="0" presId="urn:microsoft.com/office/officeart/2005/8/layout/process5"/>
    <dgm:cxn modelId="{992DF7D4-BB5C-4C67-BE16-1F41A630C786}" type="presOf" srcId="{19BCE350-1BE5-4DE3-AB1F-E9CCB5013286}" destId="{2FE85EDB-F75D-417D-B38E-712D8975419D}" srcOrd="1" destOrd="0" presId="urn:microsoft.com/office/officeart/2005/8/layout/process5"/>
    <dgm:cxn modelId="{F933F8D5-91E7-40FC-B7A3-0DB149910FFC}" type="presOf" srcId="{8B00D0FB-D5FA-4EE7-A539-A2D198796E6C}" destId="{544216AE-7EE2-4078-9C53-74B6F91C225C}" srcOrd="0" destOrd="0" presId="urn:microsoft.com/office/officeart/2005/8/layout/process5"/>
    <dgm:cxn modelId="{6C75DBEF-64C8-431E-B3F4-1F600D47B513}" type="presOf" srcId="{3E93C62A-4A76-4650-8B12-6C314F20026D}" destId="{161651BA-9BFD-491D-B7C1-0D90CEDF2233}" srcOrd="1" destOrd="0" presId="urn:microsoft.com/office/officeart/2005/8/layout/process5"/>
    <dgm:cxn modelId="{86D922F6-EAB2-4E7F-81ED-78B162F850F6}" srcId="{8B00D0FB-D5FA-4EE7-A539-A2D198796E6C}" destId="{AFAEA54A-EC7F-427B-B134-3D619EAB4F33}" srcOrd="4" destOrd="0" parTransId="{0C6AB906-9A01-4663-B350-882EBD0B2DB9}" sibTransId="{264D8E23-F785-4299-A964-B0627DAE6DCF}"/>
    <dgm:cxn modelId="{17E8FEFC-EF7A-469C-A6E7-7B8BB50BB27C}" srcId="{8B00D0FB-D5FA-4EE7-A539-A2D198796E6C}" destId="{C78535C3-E9A7-4E87-8AD3-B9A456119465}" srcOrd="7" destOrd="0" parTransId="{54CC7501-BEB5-48E6-87E7-495989BED13A}" sibTransId="{BDCC353E-F029-4D64-BFC1-B2CDA6D7D531}"/>
    <dgm:cxn modelId="{6C5826FF-85D3-409A-8921-128BB90B3D30}" type="presOf" srcId="{19BCE350-1BE5-4DE3-AB1F-E9CCB5013286}" destId="{658A7428-A86F-4E47-A0B3-BCBF30D4270E}" srcOrd="0" destOrd="0" presId="urn:microsoft.com/office/officeart/2005/8/layout/process5"/>
    <dgm:cxn modelId="{50A0AC1C-451D-480E-B734-3977AAC02B51}" type="presParOf" srcId="{544216AE-7EE2-4078-9C53-74B6F91C225C}" destId="{10A317A9-9DF7-4381-9B8A-2DABB3568DDA}" srcOrd="0" destOrd="0" presId="urn:microsoft.com/office/officeart/2005/8/layout/process5"/>
    <dgm:cxn modelId="{983CD615-FEBD-4AC2-94D6-D099C11BFF81}" type="presParOf" srcId="{544216AE-7EE2-4078-9C53-74B6F91C225C}" destId="{61545A2D-51BB-4571-AE1F-68A1EBB17866}" srcOrd="1" destOrd="0" presId="urn:microsoft.com/office/officeart/2005/8/layout/process5"/>
    <dgm:cxn modelId="{937FE93B-5C63-4F11-987A-EC30A8B34A71}" type="presParOf" srcId="{61545A2D-51BB-4571-AE1F-68A1EBB17866}" destId="{DFA2C240-80E2-44A5-A1F6-74265019FD66}" srcOrd="0" destOrd="0" presId="urn:microsoft.com/office/officeart/2005/8/layout/process5"/>
    <dgm:cxn modelId="{B2767B02-B589-4DEB-BFFF-53D092676B5E}" type="presParOf" srcId="{544216AE-7EE2-4078-9C53-74B6F91C225C}" destId="{4544B093-2F62-4D41-BB36-3C4CC6C92AFF}" srcOrd="2" destOrd="0" presId="urn:microsoft.com/office/officeart/2005/8/layout/process5"/>
    <dgm:cxn modelId="{E39F84B3-BBB5-470E-9C45-B64F2C671126}" type="presParOf" srcId="{544216AE-7EE2-4078-9C53-74B6F91C225C}" destId="{58C61523-FC4F-4782-B2F5-845DA3C649A2}" srcOrd="3" destOrd="0" presId="urn:microsoft.com/office/officeart/2005/8/layout/process5"/>
    <dgm:cxn modelId="{BF3C9271-417F-44E6-A44C-76465C2D9447}" type="presParOf" srcId="{58C61523-FC4F-4782-B2F5-845DA3C649A2}" destId="{F508E76F-9EEE-43EB-BE0B-293CFD12BF5A}" srcOrd="0" destOrd="0" presId="urn:microsoft.com/office/officeart/2005/8/layout/process5"/>
    <dgm:cxn modelId="{B07DB646-69D7-4798-B76E-7C2412C2A577}" type="presParOf" srcId="{544216AE-7EE2-4078-9C53-74B6F91C225C}" destId="{8667A838-7B31-4E97-B468-ACE6ED7747CE}" srcOrd="4" destOrd="0" presId="urn:microsoft.com/office/officeart/2005/8/layout/process5"/>
    <dgm:cxn modelId="{3E0A306E-F542-48D9-AE5A-EF8F6B8B5A87}" type="presParOf" srcId="{544216AE-7EE2-4078-9C53-74B6F91C225C}" destId="{00EC98BA-0FE0-4B7F-B20C-0BBB3CDFE018}" srcOrd="5" destOrd="0" presId="urn:microsoft.com/office/officeart/2005/8/layout/process5"/>
    <dgm:cxn modelId="{CF14B492-07D1-435D-9AEF-61E0CEA37203}" type="presParOf" srcId="{00EC98BA-0FE0-4B7F-B20C-0BBB3CDFE018}" destId="{161651BA-9BFD-491D-B7C1-0D90CEDF2233}" srcOrd="0" destOrd="0" presId="urn:microsoft.com/office/officeart/2005/8/layout/process5"/>
    <dgm:cxn modelId="{381AEF05-260C-47B8-96DC-CFA150928375}" type="presParOf" srcId="{544216AE-7EE2-4078-9C53-74B6F91C225C}" destId="{4E8529DA-70C0-4611-A416-5B73BD2279E2}" srcOrd="6" destOrd="0" presId="urn:microsoft.com/office/officeart/2005/8/layout/process5"/>
    <dgm:cxn modelId="{EAA56B57-E9DC-49F9-A008-2FD4CEA322E6}" type="presParOf" srcId="{544216AE-7EE2-4078-9C53-74B6F91C225C}" destId="{EBA8D549-870D-4946-92D7-00B8E1BA3B43}" srcOrd="7" destOrd="0" presId="urn:microsoft.com/office/officeart/2005/8/layout/process5"/>
    <dgm:cxn modelId="{AC7CD806-F9D6-4222-A3DF-5CEC1091BF05}" type="presParOf" srcId="{EBA8D549-870D-4946-92D7-00B8E1BA3B43}" destId="{834680B2-36B1-4F7A-8D5B-B9488CA88F1C}" srcOrd="0" destOrd="0" presId="urn:microsoft.com/office/officeart/2005/8/layout/process5"/>
    <dgm:cxn modelId="{9D88221B-4D17-40FB-A613-8B5CB4F72EB0}" type="presParOf" srcId="{544216AE-7EE2-4078-9C53-74B6F91C225C}" destId="{46379AFE-5E84-4E52-B3A1-E2A198FC00A0}" srcOrd="8" destOrd="0" presId="urn:microsoft.com/office/officeart/2005/8/layout/process5"/>
    <dgm:cxn modelId="{3F37EF0F-5D3B-4523-9612-B77B25405D2E}" type="presParOf" srcId="{544216AE-7EE2-4078-9C53-74B6F91C225C}" destId="{26A28EF9-AE1F-4273-8360-1C25D3E63D05}" srcOrd="9" destOrd="0" presId="urn:microsoft.com/office/officeart/2005/8/layout/process5"/>
    <dgm:cxn modelId="{9F3DA7FE-C461-42A7-BC19-13FDE952937D}" type="presParOf" srcId="{26A28EF9-AE1F-4273-8360-1C25D3E63D05}" destId="{43ACE3D9-7975-4777-981B-C596B602B419}" srcOrd="0" destOrd="0" presId="urn:microsoft.com/office/officeart/2005/8/layout/process5"/>
    <dgm:cxn modelId="{16CCDB10-747F-4CF7-836B-77912E7FB30B}" type="presParOf" srcId="{544216AE-7EE2-4078-9C53-74B6F91C225C}" destId="{4B2402D1-3A1F-4172-9BE9-B5AAD26D7053}" srcOrd="10" destOrd="0" presId="urn:microsoft.com/office/officeart/2005/8/layout/process5"/>
    <dgm:cxn modelId="{7DCA6C2E-D01F-46EC-A13B-ABF515892843}" type="presParOf" srcId="{544216AE-7EE2-4078-9C53-74B6F91C225C}" destId="{D862C2F5-FBFD-4DC4-9B18-6726F946A62A}" srcOrd="11" destOrd="0" presId="urn:microsoft.com/office/officeart/2005/8/layout/process5"/>
    <dgm:cxn modelId="{D1BB03F4-DF25-4CCF-9F42-739A2E4718AE}" type="presParOf" srcId="{D862C2F5-FBFD-4DC4-9B18-6726F946A62A}" destId="{1FC44B7E-10FF-40F1-8127-C6AA54371B2F}" srcOrd="0" destOrd="0" presId="urn:microsoft.com/office/officeart/2005/8/layout/process5"/>
    <dgm:cxn modelId="{BBD9487D-2977-437A-9314-D713BD22A587}" type="presParOf" srcId="{544216AE-7EE2-4078-9C53-74B6F91C225C}" destId="{38A83A76-1C13-4C2D-BB4C-6842BFF517D5}" srcOrd="12" destOrd="0" presId="urn:microsoft.com/office/officeart/2005/8/layout/process5"/>
    <dgm:cxn modelId="{52D00317-200B-45AC-A349-E46DACA04F3F}" type="presParOf" srcId="{544216AE-7EE2-4078-9C53-74B6F91C225C}" destId="{658A7428-A86F-4E47-A0B3-BCBF30D4270E}" srcOrd="13" destOrd="0" presId="urn:microsoft.com/office/officeart/2005/8/layout/process5"/>
    <dgm:cxn modelId="{A6886882-7A97-4559-AC5C-ED00C56ABF35}" type="presParOf" srcId="{658A7428-A86F-4E47-A0B3-BCBF30D4270E}" destId="{2FE85EDB-F75D-417D-B38E-712D8975419D}" srcOrd="0" destOrd="0" presId="urn:microsoft.com/office/officeart/2005/8/layout/process5"/>
    <dgm:cxn modelId="{E90F58E4-84A5-44E6-BF74-0B01D4C94A04}" type="presParOf" srcId="{544216AE-7EE2-4078-9C53-74B6F91C225C}" destId="{D815793E-5F01-4DA1-88ED-C9B722F7D262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55F29D-1F0D-4CF7-BFFC-5C04D38AEAC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B404A44-C66A-4134-9FD6-8F2F7D162E8E}">
      <dgm:prSet phldrT="[Text]" custT="1"/>
      <dgm:spPr/>
      <dgm:t>
        <a:bodyPr/>
        <a:lstStyle/>
        <a:p>
          <a:r>
            <a:rPr lang="en-GB" sz="2000" b="1" dirty="0">
              <a:solidFill>
                <a:schemeClr val="bg1"/>
              </a:solidFill>
            </a:rPr>
            <a:t>Types of Financial Metrics</a:t>
          </a:r>
        </a:p>
      </dgm:t>
    </dgm:pt>
    <dgm:pt modelId="{FF616494-E68F-46E6-8267-FADE74AF2742}" type="parTrans" cxnId="{EC14B1A4-D7B1-47E9-A9AD-352C69490DD3}">
      <dgm:prSet/>
      <dgm:spPr/>
      <dgm:t>
        <a:bodyPr/>
        <a:lstStyle/>
        <a:p>
          <a:endParaRPr lang="en-GB"/>
        </a:p>
      </dgm:t>
    </dgm:pt>
    <dgm:pt modelId="{CA98312A-D7C2-450E-BB39-C22AC152BF5E}" type="sibTrans" cxnId="{EC14B1A4-D7B1-47E9-A9AD-352C69490DD3}">
      <dgm:prSet/>
      <dgm:spPr/>
      <dgm:t>
        <a:bodyPr/>
        <a:lstStyle/>
        <a:p>
          <a:endParaRPr lang="en-GB"/>
        </a:p>
      </dgm:t>
    </dgm:pt>
    <dgm:pt modelId="{5657889C-54BC-459E-94B9-D604E4428E00}">
      <dgm:prSet phldrT="[Text]"/>
      <dgm:spPr/>
      <dgm:t>
        <a:bodyPr/>
        <a:lstStyle/>
        <a:p>
          <a:r>
            <a:rPr lang="en-GB" dirty="0"/>
            <a:t>Profit Measures &amp; Profitability Ratio </a:t>
          </a:r>
        </a:p>
      </dgm:t>
    </dgm:pt>
    <dgm:pt modelId="{8E30599B-3BC0-48CD-A4A6-BEA5780D45BE}" type="parTrans" cxnId="{B0D765CD-A66E-41CC-8E88-6F6F39781AC6}">
      <dgm:prSet/>
      <dgm:spPr/>
      <dgm:t>
        <a:bodyPr/>
        <a:lstStyle/>
        <a:p>
          <a:endParaRPr lang="en-GB"/>
        </a:p>
      </dgm:t>
    </dgm:pt>
    <dgm:pt modelId="{3F90839A-AACF-4749-8354-F346DA0C1B31}" type="sibTrans" cxnId="{B0D765CD-A66E-41CC-8E88-6F6F39781AC6}">
      <dgm:prSet/>
      <dgm:spPr/>
      <dgm:t>
        <a:bodyPr/>
        <a:lstStyle/>
        <a:p>
          <a:endParaRPr lang="en-GB"/>
        </a:p>
      </dgm:t>
    </dgm:pt>
    <dgm:pt modelId="{AF827C21-8F40-4350-9E4D-BE4B1BC09367}">
      <dgm:prSet phldrT="[Text]"/>
      <dgm:spPr/>
      <dgm:t>
        <a:bodyPr/>
        <a:lstStyle/>
        <a:p>
          <a:r>
            <a:rPr lang="en-GB" dirty="0"/>
            <a:t>Capital Market Ratio</a:t>
          </a:r>
        </a:p>
      </dgm:t>
    </dgm:pt>
    <dgm:pt modelId="{9B653AA5-E488-457A-803E-D0A242C4EA12}" type="parTrans" cxnId="{201E257E-212C-41EA-9467-AD2299CB9E21}">
      <dgm:prSet/>
      <dgm:spPr/>
      <dgm:t>
        <a:bodyPr/>
        <a:lstStyle/>
        <a:p>
          <a:endParaRPr lang="en-GB"/>
        </a:p>
      </dgm:t>
    </dgm:pt>
    <dgm:pt modelId="{4DAF57E2-2D03-4208-A3D1-8C0237B42C7E}" type="sibTrans" cxnId="{201E257E-212C-41EA-9467-AD2299CB9E21}">
      <dgm:prSet/>
      <dgm:spPr/>
      <dgm:t>
        <a:bodyPr/>
        <a:lstStyle/>
        <a:p>
          <a:endParaRPr lang="en-GB"/>
        </a:p>
      </dgm:t>
    </dgm:pt>
    <dgm:pt modelId="{C5F2E01C-8961-4747-B387-153CD3B04779}">
      <dgm:prSet phldrT="[Text]"/>
      <dgm:spPr/>
      <dgm:t>
        <a:bodyPr/>
        <a:lstStyle/>
        <a:p>
          <a:r>
            <a:rPr lang="en-GB" dirty="0"/>
            <a:t>Solvency Ratio</a:t>
          </a:r>
        </a:p>
      </dgm:t>
    </dgm:pt>
    <dgm:pt modelId="{CFD920E9-BF02-401C-B632-527E82B80291}" type="parTrans" cxnId="{77297311-1145-46A3-947C-27892C625ECF}">
      <dgm:prSet/>
      <dgm:spPr/>
      <dgm:t>
        <a:bodyPr/>
        <a:lstStyle/>
        <a:p>
          <a:endParaRPr lang="en-GB"/>
        </a:p>
      </dgm:t>
    </dgm:pt>
    <dgm:pt modelId="{BE73756E-469D-40A6-8BD2-8047B17B5530}" type="sibTrans" cxnId="{77297311-1145-46A3-947C-27892C625ECF}">
      <dgm:prSet/>
      <dgm:spPr/>
      <dgm:t>
        <a:bodyPr/>
        <a:lstStyle/>
        <a:p>
          <a:endParaRPr lang="en-GB"/>
        </a:p>
      </dgm:t>
    </dgm:pt>
    <dgm:pt modelId="{A7F9D437-DF3F-4373-9AED-627D1510A72F}">
      <dgm:prSet phldrT="[Text]"/>
      <dgm:spPr/>
      <dgm:t>
        <a:bodyPr/>
        <a:lstStyle/>
        <a:p>
          <a:r>
            <a:rPr lang="en-GB" dirty="0"/>
            <a:t>Liquidity Ratio</a:t>
          </a:r>
        </a:p>
      </dgm:t>
    </dgm:pt>
    <dgm:pt modelId="{AA834411-BBCB-418A-8DE7-C3C21D83D0F5}" type="parTrans" cxnId="{2FCC2026-D55F-4350-AC67-570F66295960}">
      <dgm:prSet/>
      <dgm:spPr/>
      <dgm:t>
        <a:bodyPr/>
        <a:lstStyle/>
        <a:p>
          <a:pPr algn="ctr"/>
          <a:endParaRPr lang="en-GB"/>
        </a:p>
      </dgm:t>
    </dgm:pt>
    <dgm:pt modelId="{3A2AFA8F-7B87-43CE-B0CF-7D4907AD4F54}" type="sibTrans" cxnId="{2FCC2026-D55F-4350-AC67-570F66295960}">
      <dgm:prSet/>
      <dgm:spPr/>
      <dgm:t>
        <a:bodyPr/>
        <a:lstStyle/>
        <a:p>
          <a:endParaRPr lang="en-GB"/>
        </a:p>
      </dgm:t>
    </dgm:pt>
    <dgm:pt modelId="{511403AD-DB39-4C2A-AB77-D369812FA261}">
      <dgm:prSet phldrT="[Text]"/>
      <dgm:spPr/>
      <dgm:t>
        <a:bodyPr/>
        <a:lstStyle/>
        <a:p>
          <a:r>
            <a:rPr lang="en-GB" dirty="0"/>
            <a:t>Cash Flow Measures</a:t>
          </a:r>
        </a:p>
      </dgm:t>
    </dgm:pt>
    <dgm:pt modelId="{F59212A6-92F6-43E9-80BF-9D8D1B3ACF21}" type="parTrans" cxnId="{9DCFF067-6E47-4E35-B34E-0084AE019E54}">
      <dgm:prSet/>
      <dgm:spPr/>
      <dgm:t>
        <a:bodyPr/>
        <a:lstStyle/>
        <a:p>
          <a:endParaRPr lang="en-GB"/>
        </a:p>
      </dgm:t>
    </dgm:pt>
    <dgm:pt modelId="{426D592A-7B57-4D2F-86F0-31909B808877}" type="sibTrans" cxnId="{9DCFF067-6E47-4E35-B34E-0084AE019E54}">
      <dgm:prSet/>
      <dgm:spPr/>
      <dgm:t>
        <a:bodyPr/>
        <a:lstStyle/>
        <a:p>
          <a:endParaRPr lang="en-GB"/>
        </a:p>
      </dgm:t>
    </dgm:pt>
    <dgm:pt modelId="{5A3A5BCA-7820-4FBE-9212-E93232EC912C}">
      <dgm:prSet phldrT="[Text]"/>
      <dgm:spPr/>
      <dgm:t>
        <a:bodyPr/>
        <a:lstStyle/>
        <a:p>
          <a:r>
            <a:rPr lang="en-GB" dirty="0"/>
            <a:t>Net Profit Margin</a:t>
          </a:r>
        </a:p>
      </dgm:t>
    </dgm:pt>
    <dgm:pt modelId="{900F4282-80EA-44F4-A6AB-0FBAA3536D67}" type="parTrans" cxnId="{4369045C-EF3C-4425-B624-45237D6D849D}">
      <dgm:prSet/>
      <dgm:spPr/>
      <dgm:t>
        <a:bodyPr/>
        <a:lstStyle/>
        <a:p>
          <a:endParaRPr lang="en-GB"/>
        </a:p>
      </dgm:t>
    </dgm:pt>
    <dgm:pt modelId="{1FB46EFA-574B-4AB2-9189-DEA0AE9B1BFA}" type="sibTrans" cxnId="{4369045C-EF3C-4425-B624-45237D6D849D}">
      <dgm:prSet/>
      <dgm:spPr/>
      <dgm:t>
        <a:bodyPr/>
        <a:lstStyle/>
        <a:p>
          <a:endParaRPr lang="en-GB"/>
        </a:p>
      </dgm:t>
    </dgm:pt>
    <dgm:pt modelId="{115BC56E-2CF7-474B-8E58-769F51F35A7D}">
      <dgm:prSet phldrT="[Text]"/>
      <dgm:spPr/>
      <dgm:t>
        <a:bodyPr/>
        <a:lstStyle/>
        <a:p>
          <a:r>
            <a:rPr lang="en-GB" dirty="0"/>
            <a:t>Return of </a:t>
          </a:r>
          <a:r>
            <a:rPr lang="en-GB" dirty="0" err="1"/>
            <a:t>Assest</a:t>
          </a:r>
          <a:endParaRPr lang="en-GB" dirty="0"/>
        </a:p>
      </dgm:t>
    </dgm:pt>
    <dgm:pt modelId="{65995AE7-46ED-4941-BBE3-FA528F3BF48A}" type="parTrans" cxnId="{B217F509-6829-4C02-BFD5-5769D7F6C048}">
      <dgm:prSet/>
      <dgm:spPr/>
      <dgm:t>
        <a:bodyPr/>
        <a:lstStyle/>
        <a:p>
          <a:endParaRPr lang="en-GB"/>
        </a:p>
      </dgm:t>
    </dgm:pt>
    <dgm:pt modelId="{A13B2587-FDB4-4999-B2A6-FFF5D9AB141C}" type="sibTrans" cxnId="{B217F509-6829-4C02-BFD5-5769D7F6C048}">
      <dgm:prSet/>
      <dgm:spPr/>
      <dgm:t>
        <a:bodyPr/>
        <a:lstStyle/>
        <a:p>
          <a:endParaRPr lang="en-GB"/>
        </a:p>
      </dgm:t>
    </dgm:pt>
    <dgm:pt modelId="{0E231BB3-A724-433E-83D7-95207F515E4F}">
      <dgm:prSet phldrT="[Text]"/>
      <dgm:spPr/>
      <dgm:t>
        <a:bodyPr/>
        <a:lstStyle/>
        <a:p>
          <a:r>
            <a:rPr lang="en-GB" dirty="0"/>
            <a:t>Return of Equity</a:t>
          </a:r>
        </a:p>
      </dgm:t>
    </dgm:pt>
    <dgm:pt modelId="{D949CA26-036C-425D-9B34-BC246852CFEB}" type="parTrans" cxnId="{DE4BF2B2-EAC4-4B15-85C2-6E4632E9635B}">
      <dgm:prSet/>
      <dgm:spPr/>
      <dgm:t>
        <a:bodyPr/>
        <a:lstStyle/>
        <a:p>
          <a:endParaRPr lang="en-GB"/>
        </a:p>
      </dgm:t>
    </dgm:pt>
    <dgm:pt modelId="{BDE94806-963F-4161-B813-E0CA97E683C7}" type="sibTrans" cxnId="{DE4BF2B2-EAC4-4B15-85C2-6E4632E9635B}">
      <dgm:prSet/>
      <dgm:spPr/>
      <dgm:t>
        <a:bodyPr/>
        <a:lstStyle/>
        <a:p>
          <a:endParaRPr lang="en-GB"/>
        </a:p>
      </dgm:t>
    </dgm:pt>
    <dgm:pt modelId="{21D6F85F-61D9-4CC4-BE9A-9391D862C86D}">
      <dgm:prSet phldrT="[Text]"/>
      <dgm:spPr/>
      <dgm:t>
        <a:bodyPr/>
        <a:lstStyle/>
        <a:p>
          <a:r>
            <a:rPr lang="en-GB" dirty="0"/>
            <a:t>Price-</a:t>
          </a:r>
          <a:r>
            <a:rPr lang="en-GB" dirty="0" err="1"/>
            <a:t>to_Earning</a:t>
          </a:r>
          <a:r>
            <a:rPr lang="en-GB" dirty="0"/>
            <a:t> (P/E) Ratio</a:t>
          </a:r>
        </a:p>
      </dgm:t>
    </dgm:pt>
    <dgm:pt modelId="{A616BDE3-AA1F-43C2-B4B7-92B7B8F0EF82}" type="parTrans" cxnId="{B690CE8E-9706-42A4-8DC1-9623C10259AE}">
      <dgm:prSet/>
      <dgm:spPr/>
      <dgm:t>
        <a:bodyPr/>
        <a:lstStyle/>
        <a:p>
          <a:endParaRPr lang="en-GB"/>
        </a:p>
      </dgm:t>
    </dgm:pt>
    <dgm:pt modelId="{B4B0234B-1B93-417B-A651-9EFBBA1DE8C5}" type="sibTrans" cxnId="{B690CE8E-9706-42A4-8DC1-9623C10259AE}">
      <dgm:prSet/>
      <dgm:spPr/>
      <dgm:t>
        <a:bodyPr/>
        <a:lstStyle/>
        <a:p>
          <a:endParaRPr lang="en-GB"/>
        </a:p>
      </dgm:t>
    </dgm:pt>
    <dgm:pt modelId="{7FFDC6A0-D222-4E6E-8A3C-037F07F40A59}">
      <dgm:prSet phldrT="[Text]"/>
      <dgm:spPr/>
      <dgm:t>
        <a:bodyPr/>
        <a:lstStyle/>
        <a:p>
          <a:r>
            <a:rPr lang="en-GB" dirty="0"/>
            <a:t>Dividend Yield</a:t>
          </a:r>
        </a:p>
      </dgm:t>
    </dgm:pt>
    <dgm:pt modelId="{3A256DA9-0065-46F7-BAD5-4793839FC830}" type="parTrans" cxnId="{EDA31AF3-908E-4FF0-96AC-0608CB184758}">
      <dgm:prSet/>
      <dgm:spPr/>
      <dgm:t>
        <a:bodyPr/>
        <a:lstStyle/>
        <a:p>
          <a:endParaRPr lang="en-GB"/>
        </a:p>
      </dgm:t>
    </dgm:pt>
    <dgm:pt modelId="{9F5DE2C6-59A0-4467-B178-2C7E3A6B6EF2}" type="sibTrans" cxnId="{EDA31AF3-908E-4FF0-96AC-0608CB184758}">
      <dgm:prSet/>
      <dgm:spPr/>
      <dgm:t>
        <a:bodyPr/>
        <a:lstStyle/>
        <a:p>
          <a:endParaRPr lang="en-GB"/>
        </a:p>
      </dgm:t>
    </dgm:pt>
    <dgm:pt modelId="{A8CE9691-F968-45D5-9964-4DAA58EDE9A0}">
      <dgm:prSet phldrT="[Text]"/>
      <dgm:spPr/>
      <dgm:t>
        <a:bodyPr/>
        <a:lstStyle/>
        <a:p>
          <a:r>
            <a:rPr lang="en-GB" dirty="0"/>
            <a:t>Market-to-Book Ratio</a:t>
          </a:r>
        </a:p>
      </dgm:t>
    </dgm:pt>
    <dgm:pt modelId="{23E047A8-7CDA-448D-9ECB-3BA14D8C91D1}" type="parTrans" cxnId="{360A93F3-D867-43B0-9AD4-826CACA4A95E}">
      <dgm:prSet/>
      <dgm:spPr/>
      <dgm:t>
        <a:bodyPr/>
        <a:lstStyle/>
        <a:p>
          <a:endParaRPr lang="en-GB"/>
        </a:p>
      </dgm:t>
    </dgm:pt>
    <dgm:pt modelId="{B0EF7C46-A491-49A4-9D5F-9BBCBA560238}" type="sibTrans" cxnId="{360A93F3-D867-43B0-9AD4-826CACA4A95E}">
      <dgm:prSet/>
      <dgm:spPr/>
      <dgm:t>
        <a:bodyPr/>
        <a:lstStyle/>
        <a:p>
          <a:endParaRPr lang="en-GB"/>
        </a:p>
      </dgm:t>
    </dgm:pt>
    <dgm:pt modelId="{65882C7D-3DB6-44B2-8154-ABBF825AEB98}">
      <dgm:prSet phldrT="[Text]"/>
      <dgm:spPr/>
      <dgm:t>
        <a:bodyPr/>
        <a:lstStyle/>
        <a:p>
          <a:r>
            <a:rPr lang="en-GB"/>
            <a:t>Debt-to-Equity Ratio</a:t>
          </a:r>
          <a:endParaRPr lang="en-GB" dirty="0"/>
        </a:p>
      </dgm:t>
    </dgm:pt>
    <dgm:pt modelId="{FEF9FDFF-49AA-4CB8-B6D7-A891BF39AF02}" type="parTrans" cxnId="{7B3B7704-A77F-417F-AF2E-969D2DF856BC}">
      <dgm:prSet/>
      <dgm:spPr/>
      <dgm:t>
        <a:bodyPr/>
        <a:lstStyle/>
        <a:p>
          <a:endParaRPr lang="en-GB"/>
        </a:p>
      </dgm:t>
    </dgm:pt>
    <dgm:pt modelId="{69FA1929-6AD1-4A4C-BE2C-7C073F6474EE}" type="sibTrans" cxnId="{7B3B7704-A77F-417F-AF2E-969D2DF856BC}">
      <dgm:prSet/>
      <dgm:spPr/>
      <dgm:t>
        <a:bodyPr/>
        <a:lstStyle/>
        <a:p>
          <a:endParaRPr lang="en-GB"/>
        </a:p>
      </dgm:t>
    </dgm:pt>
    <dgm:pt modelId="{C35BBD15-DFE6-4E36-A123-D415FC40071B}">
      <dgm:prSet phldrT="[Text]"/>
      <dgm:spPr/>
      <dgm:t>
        <a:bodyPr/>
        <a:lstStyle/>
        <a:p>
          <a:r>
            <a:rPr lang="en-GB"/>
            <a:t>Interest Coverage Ratio</a:t>
          </a:r>
          <a:endParaRPr lang="en-GB" dirty="0"/>
        </a:p>
      </dgm:t>
    </dgm:pt>
    <dgm:pt modelId="{F03CB5E2-20AD-4707-BC0D-ECB6EA97BB9F}" type="parTrans" cxnId="{0CA6C2F3-1C4D-4B98-8BF8-D230FE03F159}">
      <dgm:prSet/>
      <dgm:spPr/>
      <dgm:t>
        <a:bodyPr/>
        <a:lstStyle/>
        <a:p>
          <a:endParaRPr lang="en-GB"/>
        </a:p>
      </dgm:t>
    </dgm:pt>
    <dgm:pt modelId="{1EA08200-5662-4C96-AD36-B663314F2544}" type="sibTrans" cxnId="{0CA6C2F3-1C4D-4B98-8BF8-D230FE03F159}">
      <dgm:prSet/>
      <dgm:spPr/>
      <dgm:t>
        <a:bodyPr/>
        <a:lstStyle/>
        <a:p>
          <a:endParaRPr lang="en-GB"/>
        </a:p>
      </dgm:t>
    </dgm:pt>
    <dgm:pt modelId="{981650E4-D785-4152-B07F-FBFD8AD99B67}">
      <dgm:prSet phldrT="[Text]"/>
      <dgm:spPr/>
      <dgm:t>
        <a:bodyPr/>
        <a:lstStyle/>
        <a:p>
          <a:r>
            <a:rPr lang="en-GB"/>
            <a:t>Equity Ratio</a:t>
          </a:r>
          <a:endParaRPr lang="en-GB" dirty="0"/>
        </a:p>
      </dgm:t>
    </dgm:pt>
    <dgm:pt modelId="{857F807F-91A2-4A66-9EC7-0CB4E3F09A9B}" type="parTrans" cxnId="{C2709FDC-910A-4A53-A1F9-A1D106503333}">
      <dgm:prSet/>
      <dgm:spPr/>
      <dgm:t>
        <a:bodyPr/>
        <a:lstStyle/>
        <a:p>
          <a:endParaRPr lang="en-GB"/>
        </a:p>
      </dgm:t>
    </dgm:pt>
    <dgm:pt modelId="{284E7926-3E10-4E79-9339-98A034E77BCF}" type="sibTrans" cxnId="{C2709FDC-910A-4A53-A1F9-A1D106503333}">
      <dgm:prSet/>
      <dgm:spPr/>
      <dgm:t>
        <a:bodyPr/>
        <a:lstStyle/>
        <a:p>
          <a:endParaRPr lang="en-GB"/>
        </a:p>
      </dgm:t>
    </dgm:pt>
    <dgm:pt modelId="{36B3197D-92EF-439E-B1E3-27573D3D336A}">
      <dgm:prSet phldrT="[Text]"/>
      <dgm:spPr/>
      <dgm:t>
        <a:bodyPr/>
        <a:lstStyle/>
        <a:p>
          <a:r>
            <a:rPr lang="en-GB"/>
            <a:t>Current Ratio</a:t>
          </a:r>
          <a:endParaRPr lang="en-GB" dirty="0"/>
        </a:p>
      </dgm:t>
    </dgm:pt>
    <dgm:pt modelId="{E1507983-23DD-44F9-9025-1719F36485A5}" type="parTrans" cxnId="{027296C7-2FB7-4CE3-83D9-F969774E480D}">
      <dgm:prSet/>
      <dgm:spPr/>
      <dgm:t>
        <a:bodyPr/>
        <a:lstStyle/>
        <a:p>
          <a:endParaRPr lang="en-GB"/>
        </a:p>
      </dgm:t>
    </dgm:pt>
    <dgm:pt modelId="{A25BA0B9-63E9-4812-B96D-8F2AAEF9CDD8}" type="sibTrans" cxnId="{027296C7-2FB7-4CE3-83D9-F969774E480D}">
      <dgm:prSet/>
      <dgm:spPr/>
      <dgm:t>
        <a:bodyPr/>
        <a:lstStyle/>
        <a:p>
          <a:endParaRPr lang="en-GB"/>
        </a:p>
      </dgm:t>
    </dgm:pt>
    <dgm:pt modelId="{F63D7DF9-3B92-49FE-93F2-ACCBA24EB1DA}">
      <dgm:prSet phldrT="[Text]"/>
      <dgm:spPr/>
      <dgm:t>
        <a:bodyPr/>
        <a:lstStyle/>
        <a:p>
          <a:r>
            <a:rPr lang="en-GB"/>
            <a:t>Quick Ratio (Acid Test Ratio)</a:t>
          </a:r>
          <a:endParaRPr lang="en-GB" dirty="0"/>
        </a:p>
      </dgm:t>
    </dgm:pt>
    <dgm:pt modelId="{527B15E4-750D-4FC3-BBD9-8C3C66992FCB}" type="parTrans" cxnId="{7912E72F-BB0F-429E-9821-F14B5C6911C3}">
      <dgm:prSet/>
      <dgm:spPr/>
      <dgm:t>
        <a:bodyPr/>
        <a:lstStyle/>
        <a:p>
          <a:endParaRPr lang="en-GB"/>
        </a:p>
      </dgm:t>
    </dgm:pt>
    <dgm:pt modelId="{D1A2F978-5D94-44B3-B4F9-0445F21C243A}" type="sibTrans" cxnId="{7912E72F-BB0F-429E-9821-F14B5C6911C3}">
      <dgm:prSet/>
      <dgm:spPr/>
      <dgm:t>
        <a:bodyPr/>
        <a:lstStyle/>
        <a:p>
          <a:endParaRPr lang="en-GB"/>
        </a:p>
      </dgm:t>
    </dgm:pt>
    <dgm:pt modelId="{B2A1BA5B-5685-4746-923A-2CB782596FF8}">
      <dgm:prSet phldrT="[Text]"/>
      <dgm:spPr/>
      <dgm:t>
        <a:bodyPr/>
        <a:lstStyle/>
        <a:p>
          <a:r>
            <a:rPr lang="en-GB"/>
            <a:t>Cash Ratio</a:t>
          </a:r>
          <a:endParaRPr lang="en-GB" dirty="0"/>
        </a:p>
      </dgm:t>
    </dgm:pt>
    <dgm:pt modelId="{DF842474-70DA-4489-B850-EBAA819612F7}" type="parTrans" cxnId="{55521C5B-6B62-429E-B725-E6FF4B1469AC}">
      <dgm:prSet/>
      <dgm:spPr/>
      <dgm:t>
        <a:bodyPr/>
        <a:lstStyle/>
        <a:p>
          <a:endParaRPr lang="en-GB"/>
        </a:p>
      </dgm:t>
    </dgm:pt>
    <dgm:pt modelId="{24C3D2EF-3533-4B4D-A233-0501158CC4E8}" type="sibTrans" cxnId="{55521C5B-6B62-429E-B725-E6FF4B1469AC}">
      <dgm:prSet/>
      <dgm:spPr/>
      <dgm:t>
        <a:bodyPr/>
        <a:lstStyle/>
        <a:p>
          <a:endParaRPr lang="en-GB"/>
        </a:p>
      </dgm:t>
    </dgm:pt>
    <dgm:pt modelId="{96B7CAC8-7594-4072-8A3C-8A95043F6E38}">
      <dgm:prSet phldrT="[Text]"/>
      <dgm:spPr/>
      <dgm:t>
        <a:bodyPr/>
        <a:lstStyle/>
        <a:p>
          <a:r>
            <a:rPr lang="en-GB"/>
            <a:t>Operating Cash Flow</a:t>
          </a:r>
          <a:endParaRPr lang="en-GB" dirty="0"/>
        </a:p>
      </dgm:t>
    </dgm:pt>
    <dgm:pt modelId="{39507381-9BCF-437B-8998-D9F70EDB3E54}" type="parTrans" cxnId="{9F42E96A-7B85-4B4A-88EE-49F4EB80AD65}">
      <dgm:prSet/>
      <dgm:spPr/>
      <dgm:t>
        <a:bodyPr/>
        <a:lstStyle/>
        <a:p>
          <a:endParaRPr lang="en-GB"/>
        </a:p>
      </dgm:t>
    </dgm:pt>
    <dgm:pt modelId="{B6CA94D5-4D82-408E-A1C0-FDA4CAF5A7BB}" type="sibTrans" cxnId="{9F42E96A-7B85-4B4A-88EE-49F4EB80AD65}">
      <dgm:prSet/>
      <dgm:spPr/>
      <dgm:t>
        <a:bodyPr/>
        <a:lstStyle/>
        <a:p>
          <a:endParaRPr lang="en-GB"/>
        </a:p>
      </dgm:t>
    </dgm:pt>
    <dgm:pt modelId="{C0EE9D6A-6733-4D02-A1F8-CD881A650AE6}">
      <dgm:prSet phldrT="[Text]"/>
      <dgm:spPr/>
      <dgm:t>
        <a:bodyPr/>
        <a:lstStyle/>
        <a:p>
          <a:r>
            <a:rPr lang="en-GB"/>
            <a:t>Free Cash Flow</a:t>
          </a:r>
          <a:endParaRPr lang="en-GB" dirty="0"/>
        </a:p>
      </dgm:t>
    </dgm:pt>
    <dgm:pt modelId="{89660FBF-2A81-48C7-B7A8-5479CF9E4C6D}" type="parTrans" cxnId="{1E02EB29-E2F7-4192-9F31-89E56F8886A4}">
      <dgm:prSet/>
      <dgm:spPr/>
      <dgm:t>
        <a:bodyPr/>
        <a:lstStyle/>
        <a:p>
          <a:endParaRPr lang="en-GB"/>
        </a:p>
      </dgm:t>
    </dgm:pt>
    <dgm:pt modelId="{1BF213EF-B153-457F-9F3D-FB48FC03AA1E}" type="sibTrans" cxnId="{1E02EB29-E2F7-4192-9F31-89E56F8886A4}">
      <dgm:prSet/>
      <dgm:spPr/>
      <dgm:t>
        <a:bodyPr/>
        <a:lstStyle/>
        <a:p>
          <a:endParaRPr lang="en-GB"/>
        </a:p>
      </dgm:t>
    </dgm:pt>
    <dgm:pt modelId="{05F120D2-21B5-402F-BCF4-6983D9147287}">
      <dgm:prSet phldrT="[Text]"/>
      <dgm:spPr/>
      <dgm:t>
        <a:bodyPr/>
        <a:lstStyle/>
        <a:p>
          <a:r>
            <a:rPr lang="en-GB"/>
            <a:t>Cash Flow per Share</a:t>
          </a:r>
          <a:endParaRPr lang="en-GB" dirty="0"/>
        </a:p>
      </dgm:t>
    </dgm:pt>
    <dgm:pt modelId="{4EBBAD34-5498-48E9-8FED-8ACD355498A1}" type="parTrans" cxnId="{E9BCF769-60DD-4940-8908-093D884047CC}">
      <dgm:prSet/>
      <dgm:spPr/>
      <dgm:t>
        <a:bodyPr/>
        <a:lstStyle/>
        <a:p>
          <a:endParaRPr lang="en-GB"/>
        </a:p>
      </dgm:t>
    </dgm:pt>
    <dgm:pt modelId="{5652D116-3506-4E69-BA3C-0A06CA200373}" type="sibTrans" cxnId="{E9BCF769-60DD-4940-8908-093D884047CC}">
      <dgm:prSet/>
      <dgm:spPr/>
      <dgm:t>
        <a:bodyPr/>
        <a:lstStyle/>
        <a:p>
          <a:endParaRPr lang="en-GB"/>
        </a:p>
      </dgm:t>
    </dgm:pt>
    <dgm:pt modelId="{AB53714A-0534-4ED1-9F51-D3DE17A74B6E}" type="pres">
      <dgm:prSet presAssocID="{6A55F29D-1F0D-4CF7-BFFC-5C04D38AEA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07606CC-1549-411C-AA7E-F3D02213A01C}" type="pres">
      <dgm:prSet presAssocID="{EB404A44-C66A-4134-9FD6-8F2F7D162E8E}" presName="hierRoot1" presStyleCnt="0">
        <dgm:presLayoutVars>
          <dgm:hierBranch val="init"/>
        </dgm:presLayoutVars>
      </dgm:prSet>
      <dgm:spPr/>
    </dgm:pt>
    <dgm:pt modelId="{39151404-21D4-4078-A70C-994007E5ABAE}" type="pres">
      <dgm:prSet presAssocID="{EB404A44-C66A-4134-9FD6-8F2F7D162E8E}" presName="rootComposite1" presStyleCnt="0"/>
      <dgm:spPr/>
    </dgm:pt>
    <dgm:pt modelId="{9C819242-6519-419C-96B0-3E52039AD798}" type="pres">
      <dgm:prSet presAssocID="{EB404A44-C66A-4134-9FD6-8F2F7D162E8E}" presName="rootText1" presStyleLbl="node0" presStyleIdx="0" presStyleCnt="1" custScaleX="168534">
        <dgm:presLayoutVars>
          <dgm:chPref val="3"/>
        </dgm:presLayoutVars>
      </dgm:prSet>
      <dgm:spPr/>
    </dgm:pt>
    <dgm:pt modelId="{285E50A8-F1BC-4207-BBE8-FB3B1D6DBB89}" type="pres">
      <dgm:prSet presAssocID="{EB404A44-C66A-4134-9FD6-8F2F7D162E8E}" presName="rootConnector1" presStyleLbl="node1" presStyleIdx="0" presStyleCnt="0"/>
      <dgm:spPr/>
    </dgm:pt>
    <dgm:pt modelId="{5AD5A25C-8F22-4D9E-B9C4-7200CFD11E7F}" type="pres">
      <dgm:prSet presAssocID="{EB404A44-C66A-4134-9FD6-8F2F7D162E8E}" presName="hierChild2" presStyleCnt="0"/>
      <dgm:spPr/>
    </dgm:pt>
    <dgm:pt modelId="{89297946-18CB-44EC-8D5F-89D15465D89C}" type="pres">
      <dgm:prSet presAssocID="{8E30599B-3BC0-48CD-A4A6-BEA5780D45BE}" presName="Name37" presStyleLbl="parChTrans1D2" presStyleIdx="0" presStyleCnt="5"/>
      <dgm:spPr/>
    </dgm:pt>
    <dgm:pt modelId="{FDEDD3BC-7976-46F6-89DF-13ACEEEEF6DF}" type="pres">
      <dgm:prSet presAssocID="{5657889C-54BC-459E-94B9-D604E4428E00}" presName="hierRoot2" presStyleCnt="0">
        <dgm:presLayoutVars>
          <dgm:hierBranch val="init"/>
        </dgm:presLayoutVars>
      </dgm:prSet>
      <dgm:spPr/>
    </dgm:pt>
    <dgm:pt modelId="{6E718C3A-5872-44E2-8552-EA3B7FAC130E}" type="pres">
      <dgm:prSet presAssocID="{5657889C-54BC-459E-94B9-D604E4428E00}" presName="rootComposite" presStyleCnt="0"/>
      <dgm:spPr/>
    </dgm:pt>
    <dgm:pt modelId="{C8AF6B32-37A8-44B2-80EE-E9B9B9532834}" type="pres">
      <dgm:prSet presAssocID="{5657889C-54BC-459E-94B9-D604E4428E00}" presName="rootText" presStyleLbl="node2" presStyleIdx="0" presStyleCnt="5">
        <dgm:presLayoutVars>
          <dgm:chPref val="3"/>
        </dgm:presLayoutVars>
      </dgm:prSet>
      <dgm:spPr/>
    </dgm:pt>
    <dgm:pt modelId="{EE6C4465-4DBA-4019-8FC9-51CE16623243}" type="pres">
      <dgm:prSet presAssocID="{5657889C-54BC-459E-94B9-D604E4428E00}" presName="rootConnector" presStyleLbl="node2" presStyleIdx="0" presStyleCnt="5"/>
      <dgm:spPr/>
    </dgm:pt>
    <dgm:pt modelId="{996833F1-9AF8-4E50-82DA-95057CC0C3AD}" type="pres">
      <dgm:prSet presAssocID="{5657889C-54BC-459E-94B9-D604E4428E00}" presName="hierChild4" presStyleCnt="0"/>
      <dgm:spPr/>
    </dgm:pt>
    <dgm:pt modelId="{7D206C13-5C1F-4FC4-8A78-06732558C6A5}" type="pres">
      <dgm:prSet presAssocID="{900F4282-80EA-44F4-A6AB-0FBAA3536D67}" presName="Name37" presStyleLbl="parChTrans1D3" presStyleIdx="0" presStyleCnt="15"/>
      <dgm:spPr/>
    </dgm:pt>
    <dgm:pt modelId="{768EA42E-1D18-4CC8-8A22-023D30F4D765}" type="pres">
      <dgm:prSet presAssocID="{5A3A5BCA-7820-4FBE-9212-E93232EC912C}" presName="hierRoot2" presStyleCnt="0">
        <dgm:presLayoutVars>
          <dgm:hierBranch val="init"/>
        </dgm:presLayoutVars>
      </dgm:prSet>
      <dgm:spPr/>
    </dgm:pt>
    <dgm:pt modelId="{35C68A89-3FB6-44B4-9D25-964F39F04C1D}" type="pres">
      <dgm:prSet presAssocID="{5A3A5BCA-7820-4FBE-9212-E93232EC912C}" presName="rootComposite" presStyleCnt="0"/>
      <dgm:spPr/>
    </dgm:pt>
    <dgm:pt modelId="{B4F7CE22-71B6-4C6B-BA9C-06BB21E1877A}" type="pres">
      <dgm:prSet presAssocID="{5A3A5BCA-7820-4FBE-9212-E93232EC912C}" presName="rootText" presStyleLbl="node3" presStyleIdx="0" presStyleCnt="15">
        <dgm:presLayoutVars>
          <dgm:chPref val="3"/>
        </dgm:presLayoutVars>
      </dgm:prSet>
      <dgm:spPr/>
    </dgm:pt>
    <dgm:pt modelId="{78A0C245-35D6-446A-B69A-AE98CE6AC07F}" type="pres">
      <dgm:prSet presAssocID="{5A3A5BCA-7820-4FBE-9212-E93232EC912C}" presName="rootConnector" presStyleLbl="node3" presStyleIdx="0" presStyleCnt="15"/>
      <dgm:spPr/>
    </dgm:pt>
    <dgm:pt modelId="{A7BCFA34-6101-4937-AAD0-13E9E6E9DD32}" type="pres">
      <dgm:prSet presAssocID="{5A3A5BCA-7820-4FBE-9212-E93232EC912C}" presName="hierChild4" presStyleCnt="0"/>
      <dgm:spPr/>
    </dgm:pt>
    <dgm:pt modelId="{72D9A97A-117A-4469-872E-78B9E9540491}" type="pres">
      <dgm:prSet presAssocID="{5A3A5BCA-7820-4FBE-9212-E93232EC912C}" presName="hierChild5" presStyleCnt="0"/>
      <dgm:spPr/>
    </dgm:pt>
    <dgm:pt modelId="{B7514101-9D0C-4414-9DD6-7B5DAD77DB52}" type="pres">
      <dgm:prSet presAssocID="{65995AE7-46ED-4941-BBE3-FA528F3BF48A}" presName="Name37" presStyleLbl="parChTrans1D3" presStyleIdx="1" presStyleCnt="15"/>
      <dgm:spPr/>
    </dgm:pt>
    <dgm:pt modelId="{BEF653EF-6EBD-4E34-8FD2-E86016288B53}" type="pres">
      <dgm:prSet presAssocID="{115BC56E-2CF7-474B-8E58-769F51F35A7D}" presName="hierRoot2" presStyleCnt="0">
        <dgm:presLayoutVars>
          <dgm:hierBranch val="init"/>
        </dgm:presLayoutVars>
      </dgm:prSet>
      <dgm:spPr/>
    </dgm:pt>
    <dgm:pt modelId="{7C7946F0-441C-4FDF-B6A8-50FA5D0FC53F}" type="pres">
      <dgm:prSet presAssocID="{115BC56E-2CF7-474B-8E58-769F51F35A7D}" presName="rootComposite" presStyleCnt="0"/>
      <dgm:spPr/>
    </dgm:pt>
    <dgm:pt modelId="{9821DD97-10B7-40DB-822F-FFA99F1685BE}" type="pres">
      <dgm:prSet presAssocID="{115BC56E-2CF7-474B-8E58-769F51F35A7D}" presName="rootText" presStyleLbl="node3" presStyleIdx="1" presStyleCnt="15">
        <dgm:presLayoutVars>
          <dgm:chPref val="3"/>
        </dgm:presLayoutVars>
      </dgm:prSet>
      <dgm:spPr/>
    </dgm:pt>
    <dgm:pt modelId="{059BC7F0-4D1C-4B2F-90D9-2608F757DC86}" type="pres">
      <dgm:prSet presAssocID="{115BC56E-2CF7-474B-8E58-769F51F35A7D}" presName="rootConnector" presStyleLbl="node3" presStyleIdx="1" presStyleCnt="15"/>
      <dgm:spPr/>
    </dgm:pt>
    <dgm:pt modelId="{A8347BA4-729E-4702-9076-2ABFC3ADF234}" type="pres">
      <dgm:prSet presAssocID="{115BC56E-2CF7-474B-8E58-769F51F35A7D}" presName="hierChild4" presStyleCnt="0"/>
      <dgm:spPr/>
    </dgm:pt>
    <dgm:pt modelId="{F34EEACD-09FF-43F9-A5FC-5C385D574711}" type="pres">
      <dgm:prSet presAssocID="{115BC56E-2CF7-474B-8E58-769F51F35A7D}" presName="hierChild5" presStyleCnt="0"/>
      <dgm:spPr/>
    </dgm:pt>
    <dgm:pt modelId="{2FE80ED5-EDD3-4246-B801-97E0689ADF0F}" type="pres">
      <dgm:prSet presAssocID="{D949CA26-036C-425D-9B34-BC246852CFEB}" presName="Name37" presStyleLbl="parChTrans1D3" presStyleIdx="2" presStyleCnt="15"/>
      <dgm:spPr/>
    </dgm:pt>
    <dgm:pt modelId="{90C5753E-8991-4AFE-AFF3-147C7BD1CAB8}" type="pres">
      <dgm:prSet presAssocID="{0E231BB3-A724-433E-83D7-95207F515E4F}" presName="hierRoot2" presStyleCnt="0">
        <dgm:presLayoutVars>
          <dgm:hierBranch val="init"/>
        </dgm:presLayoutVars>
      </dgm:prSet>
      <dgm:spPr/>
    </dgm:pt>
    <dgm:pt modelId="{D6DF0F7D-C882-4265-9ED4-DA2C8ADF9F30}" type="pres">
      <dgm:prSet presAssocID="{0E231BB3-A724-433E-83D7-95207F515E4F}" presName="rootComposite" presStyleCnt="0"/>
      <dgm:spPr/>
    </dgm:pt>
    <dgm:pt modelId="{7BB8A6E9-F9EF-4841-97FC-13A573E4DEE7}" type="pres">
      <dgm:prSet presAssocID="{0E231BB3-A724-433E-83D7-95207F515E4F}" presName="rootText" presStyleLbl="node3" presStyleIdx="2" presStyleCnt="15">
        <dgm:presLayoutVars>
          <dgm:chPref val="3"/>
        </dgm:presLayoutVars>
      </dgm:prSet>
      <dgm:spPr/>
    </dgm:pt>
    <dgm:pt modelId="{9AED4512-7970-401C-8D10-C27238F6E95E}" type="pres">
      <dgm:prSet presAssocID="{0E231BB3-A724-433E-83D7-95207F515E4F}" presName="rootConnector" presStyleLbl="node3" presStyleIdx="2" presStyleCnt="15"/>
      <dgm:spPr/>
    </dgm:pt>
    <dgm:pt modelId="{B4A3B64F-C5C7-4A8B-A96B-DD9D49B7EC82}" type="pres">
      <dgm:prSet presAssocID="{0E231BB3-A724-433E-83D7-95207F515E4F}" presName="hierChild4" presStyleCnt="0"/>
      <dgm:spPr/>
    </dgm:pt>
    <dgm:pt modelId="{1EFD6434-303D-4A69-9CB1-49C866AA901D}" type="pres">
      <dgm:prSet presAssocID="{0E231BB3-A724-433E-83D7-95207F515E4F}" presName="hierChild5" presStyleCnt="0"/>
      <dgm:spPr/>
    </dgm:pt>
    <dgm:pt modelId="{AC715553-FC68-4885-BCEB-2AD9C35CC6CB}" type="pres">
      <dgm:prSet presAssocID="{5657889C-54BC-459E-94B9-D604E4428E00}" presName="hierChild5" presStyleCnt="0"/>
      <dgm:spPr/>
    </dgm:pt>
    <dgm:pt modelId="{8569C18D-060A-4803-8689-8D524D9CF867}" type="pres">
      <dgm:prSet presAssocID="{9B653AA5-E488-457A-803E-D0A242C4EA12}" presName="Name37" presStyleLbl="parChTrans1D2" presStyleIdx="1" presStyleCnt="5"/>
      <dgm:spPr/>
    </dgm:pt>
    <dgm:pt modelId="{4D424E22-4814-40D7-940A-AE3BF9C1F75B}" type="pres">
      <dgm:prSet presAssocID="{AF827C21-8F40-4350-9E4D-BE4B1BC09367}" presName="hierRoot2" presStyleCnt="0">
        <dgm:presLayoutVars>
          <dgm:hierBranch val="init"/>
        </dgm:presLayoutVars>
      </dgm:prSet>
      <dgm:spPr/>
    </dgm:pt>
    <dgm:pt modelId="{2106B32A-6577-4B63-9E8E-EDBAACDA7650}" type="pres">
      <dgm:prSet presAssocID="{AF827C21-8F40-4350-9E4D-BE4B1BC09367}" presName="rootComposite" presStyleCnt="0"/>
      <dgm:spPr/>
    </dgm:pt>
    <dgm:pt modelId="{71504BC2-5AB9-4310-9247-3F11DE66350A}" type="pres">
      <dgm:prSet presAssocID="{AF827C21-8F40-4350-9E4D-BE4B1BC09367}" presName="rootText" presStyleLbl="node2" presStyleIdx="1" presStyleCnt="5">
        <dgm:presLayoutVars>
          <dgm:chPref val="3"/>
        </dgm:presLayoutVars>
      </dgm:prSet>
      <dgm:spPr/>
    </dgm:pt>
    <dgm:pt modelId="{CAE165C2-B080-478E-B667-EC38309FB4E2}" type="pres">
      <dgm:prSet presAssocID="{AF827C21-8F40-4350-9E4D-BE4B1BC09367}" presName="rootConnector" presStyleLbl="node2" presStyleIdx="1" presStyleCnt="5"/>
      <dgm:spPr/>
    </dgm:pt>
    <dgm:pt modelId="{1B742CD2-4193-4C5A-B129-DD4128A20D3F}" type="pres">
      <dgm:prSet presAssocID="{AF827C21-8F40-4350-9E4D-BE4B1BC09367}" presName="hierChild4" presStyleCnt="0"/>
      <dgm:spPr/>
    </dgm:pt>
    <dgm:pt modelId="{DB85A2AD-B009-4D82-A813-D0BF123F5335}" type="pres">
      <dgm:prSet presAssocID="{A616BDE3-AA1F-43C2-B4B7-92B7B8F0EF82}" presName="Name37" presStyleLbl="parChTrans1D3" presStyleIdx="3" presStyleCnt="15"/>
      <dgm:spPr/>
    </dgm:pt>
    <dgm:pt modelId="{38A3FB7F-33C1-4882-8E5D-EDAD10A489FC}" type="pres">
      <dgm:prSet presAssocID="{21D6F85F-61D9-4CC4-BE9A-9391D862C86D}" presName="hierRoot2" presStyleCnt="0">
        <dgm:presLayoutVars>
          <dgm:hierBranch val="init"/>
        </dgm:presLayoutVars>
      </dgm:prSet>
      <dgm:spPr/>
    </dgm:pt>
    <dgm:pt modelId="{ACD16927-99FA-4DB7-B716-2B320A25C271}" type="pres">
      <dgm:prSet presAssocID="{21D6F85F-61D9-4CC4-BE9A-9391D862C86D}" presName="rootComposite" presStyleCnt="0"/>
      <dgm:spPr/>
    </dgm:pt>
    <dgm:pt modelId="{D5C5A940-EA35-40ED-A285-4CF30FD6A1FD}" type="pres">
      <dgm:prSet presAssocID="{21D6F85F-61D9-4CC4-BE9A-9391D862C86D}" presName="rootText" presStyleLbl="node3" presStyleIdx="3" presStyleCnt="15">
        <dgm:presLayoutVars>
          <dgm:chPref val="3"/>
        </dgm:presLayoutVars>
      </dgm:prSet>
      <dgm:spPr/>
    </dgm:pt>
    <dgm:pt modelId="{27055670-69A3-405E-AD70-964435428F4D}" type="pres">
      <dgm:prSet presAssocID="{21D6F85F-61D9-4CC4-BE9A-9391D862C86D}" presName="rootConnector" presStyleLbl="node3" presStyleIdx="3" presStyleCnt="15"/>
      <dgm:spPr/>
    </dgm:pt>
    <dgm:pt modelId="{66E00CAD-C9E7-4390-904E-B6BC112BAA56}" type="pres">
      <dgm:prSet presAssocID="{21D6F85F-61D9-4CC4-BE9A-9391D862C86D}" presName="hierChild4" presStyleCnt="0"/>
      <dgm:spPr/>
    </dgm:pt>
    <dgm:pt modelId="{F4B18E52-3781-4EAC-866F-4DB80C45DE93}" type="pres">
      <dgm:prSet presAssocID="{21D6F85F-61D9-4CC4-BE9A-9391D862C86D}" presName="hierChild5" presStyleCnt="0"/>
      <dgm:spPr/>
    </dgm:pt>
    <dgm:pt modelId="{1C993A20-6C07-4288-9C92-254E3D910A55}" type="pres">
      <dgm:prSet presAssocID="{3A256DA9-0065-46F7-BAD5-4793839FC830}" presName="Name37" presStyleLbl="parChTrans1D3" presStyleIdx="4" presStyleCnt="15"/>
      <dgm:spPr/>
    </dgm:pt>
    <dgm:pt modelId="{C6A0D934-7FFC-45DB-8522-A7BBCB503725}" type="pres">
      <dgm:prSet presAssocID="{7FFDC6A0-D222-4E6E-8A3C-037F07F40A59}" presName="hierRoot2" presStyleCnt="0">
        <dgm:presLayoutVars>
          <dgm:hierBranch val="init"/>
        </dgm:presLayoutVars>
      </dgm:prSet>
      <dgm:spPr/>
    </dgm:pt>
    <dgm:pt modelId="{7CB4F3EE-9FC1-4BEF-9E2B-A8ADCA1810EE}" type="pres">
      <dgm:prSet presAssocID="{7FFDC6A0-D222-4E6E-8A3C-037F07F40A59}" presName="rootComposite" presStyleCnt="0"/>
      <dgm:spPr/>
    </dgm:pt>
    <dgm:pt modelId="{DB0B06FF-21B1-4B13-AE4F-DA19286B12E6}" type="pres">
      <dgm:prSet presAssocID="{7FFDC6A0-D222-4E6E-8A3C-037F07F40A59}" presName="rootText" presStyleLbl="node3" presStyleIdx="4" presStyleCnt="15">
        <dgm:presLayoutVars>
          <dgm:chPref val="3"/>
        </dgm:presLayoutVars>
      </dgm:prSet>
      <dgm:spPr/>
    </dgm:pt>
    <dgm:pt modelId="{8833C672-FC2B-46D2-868A-C64F802F1CD5}" type="pres">
      <dgm:prSet presAssocID="{7FFDC6A0-D222-4E6E-8A3C-037F07F40A59}" presName="rootConnector" presStyleLbl="node3" presStyleIdx="4" presStyleCnt="15"/>
      <dgm:spPr/>
    </dgm:pt>
    <dgm:pt modelId="{BC05E766-132A-480D-ADBF-F213DBB3B81E}" type="pres">
      <dgm:prSet presAssocID="{7FFDC6A0-D222-4E6E-8A3C-037F07F40A59}" presName="hierChild4" presStyleCnt="0"/>
      <dgm:spPr/>
    </dgm:pt>
    <dgm:pt modelId="{7697CAD7-83EB-452F-A1CF-570FA71B80A2}" type="pres">
      <dgm:prSet presAssocID="{7FFDC6A0-D222-4E6E-8A3C-037F07F40A59}" presName="hierChild5" presStyleCnt="0"/>
      <dgm:spPr/>
    </dgm:pt>
    <dgm:pt modelId="{E8CD01E9-7186-4E23-9C50-96BBFC6043FF}" type="pres">
      <dgm:prSet presAssocID="{23E047A8-7CDA-448D-9ECB-3BA14D8C91D1}" presName="Name37" presStyleLbl="parChTrans1D3" presStyleIdx="5" presStyleCnt="15"/>
      <dgm:spPr/>
    </dgm:pt>
    <dgm:pt modelId="{973261DD-E311-441C-82E3-016C445F132A}" type="pres">
      <dgm:prSet presAssocID="{A8CE9691-F968-45D5-9964-4DAA58EDE9A0}" presName="hierRoot2" presStyleCnt="0">
        <dgm:presLayoutVars>
          <dgm:hierBranch val="init"/>
        </dgm:presLayoutVars>
      </dgm:prSet>
      <dgm:spPr/>
    </dgm:pt>
    <dgm:pt modelId="{AD689816-0EE2-4F93-BE73-C77ECD18C42A}" type="pres">
      <dgm:prSet presAssocID="{A8CE9691-F968-45D5-9964-4DAA58EDE9A0}" presName="rootComposite" presStyleCnt="0"/>
      <dgm:spPr/>
    </dgm:pt>
    <dgm:pt modelId="{D8A1FAE9-2C5F-4AB1-B22E-6D161E8454A6}" type="pres">
      <dgm:prSet presAssocID="{A8CE9691-F968-45D5-9964-4DAA58EDE9A0}" presName="rootText" presStyleLbl="node3" presStyleIdx="5" presStyleCnt="15">
        <dgm:presLayoutVars>
          <dgm:chPref val="3"/>
        </dgm:presLayoutVars>
      </dgm:prSet>
      <dgm:spPr/>
    </dgm:pt>
    <dgm:pt modelId="{D8DF0A6A-B2AB-496C-A3A2-3BE4F588B650}" type="pres">
      <dgm:prSet presAssocID="{A8CE9691-F968-45D5-9964-4DAA58EDE9A0}" presName="rootConnector" presStyleLbl="node3" presStyleIdx="5" presStyleCnt="15"/>
      <dgm:spPr/>
    </dgm:pt>
    <dgm:pt modelId="{F007422D-6500-494F-BADD-C2EFDD018F02}" type="pres">
      <dgm:prSet presAssocID="{A8CE9691-F968-45D5-9964-4DAA58EDE9A0}" presName="hierChild4" presStyleCnt="0"/>
      <dgm:spPr/>
    </dgm:pt>
    <dgm:pt modelId="{71AB8831-9EFA-4393-9E8B-DCE219534D11}" type="pres">
      <dgm:prSet presAssocID="{A8CE9691-F968-45D5-9964-4DAA58EDE9A0}" presName="hierChild5" presStyleCnt="0"/>
      <dgm:spPr/>
    </dgm:pt>
    <dgm:pt modelId="{88B549C0-5836-4882-8CBC-61660E65EED2}" type="pres">
      <dgm:prSet presAssocID="{AF827C21-8F40-4350-9E4D-BE4B1BC09367}" presName="hierChild5" presStyleCnt="0"/>
      <dgm:spPr/>
    </dgm:pt>
    <dgm:pt modelId="{7967A385-228E-4510-B601-40986E53E055}" type="pres">
      <dgm:prSet presAssocID="{CFD920E9-BF02-401C-B632-527E82B80291}" presName="Name37" presStyleLbl="parChTrans1D2" presStyleIdx="2" presStyleCnt="5"/>
      <dgm:spPr/>
    </dgm:pt>
    <dgm:pt modelId="{1FE4625E-1557-41D1-8B05-BAD88C9A6305}" type="pres">
      <dgm:prSet presAssocID="{C5F2E01C-8961-4747-B387-153CD3B04779}" presName="hierRoot2" presStyleCnt="0">
        <dgm:presLayoutVars>
          <dgm:hierBranch val="init"/>
        </dgm:presLayoutVars>
      </dgm:prSet>
      <dgm:spPr/>
    </dgm:pt>
    <dgm:pt modelId="{AD8F9BA5-302C-45A6-9E9C-6E5533317F60}" type="pres">
      <dgm:prSet presAssocID="{C5F2E01C-8961-4747-B387-153CD3B04779}" presName="rootComposite" presStyleCnt="0"/>
      <dgm:spPr/>
    </dgm:pt>
    <dgm:pt modelId="{D5E66D8F-4E03-488E-96A9-16EAB51E5922}" type="pres">
      <dgm:prSet presAssocID="{C5F2E01C-8961-4747-B387-153CD3B04779}" presName="rootText" presStyleLbl="node2" presStyleIdx="2" presStyleCnt="5">
        <dgm:presLayoutVars>
          <dgm:chPref val="3"/>
        </dgm:presLayoutVars>
      </dgm:prSet>
      <dgm:spPr/>
    </dgm:pt>
    <dgm:pt modelId="{0EB93D12-382D-4CF7-B659-8A09F472E6BF}" type="pres">
      <dgm:prSet presAssocID="{C5F2E01C-8961-4747-B387-153CD3B04779}" presName="rootConnector" presStyleLbl="node2" presStyleIdx="2" presStyleCnt="5"/>
      <dgm:spPr/>
    </dgm:pt>
    <dgm:pt modelId="{507BCAAA-8B12-454F-B277-F8737965A890}" type="pres">
      <dgm:prSet presAssocID="{C5F2E01C-8961-4747-B387-153CD3B04779}" presName="hierChild4" presStyleCnt="0"/>
      <dgm:spPr/>
    </dgm:pt>
    <dgm:pt modelId="{7788C05D-191B-47A8-8AA2-02E81AD52CF3}" type="pres">
      <dgm:prSet presAssocID="{FEF9FDFF-49AA-4CB8-B6D7-A891BF39AF02}" presName="Name37" presStyleLbl="parChTrans1D3" presStyleIdx="6" presStyleCnt="15"/>
      <dgm:spPr/>
    </dgm:pt>
    <dgm:pt modelId="{75F5D21B-FC4E-482A-BEC5-3B6212D1F3FF}" type="pres">
      <dgm:prSet presAssocID="{65882C7D-3DB6-44B2-8154-ABBF825AEB98}" presName="hierRoot2" presStyleCnt="0">
        <dgm:presLayoutVars>
          <dgm:hierBranch val="init"/>
        </dgm:presLayoutVars>
      </dgm:prSet>
      <dgm:spPr/>
    </dgm:pt>
    <dgm:pt modelId="{72157CC5-6071-404D-87B1-BAAAB35E19CB}" type="pres">
      <dgm:prSet presAssocID="{65882C7D-3DB6-44B2-8154-ABBF825AEB98}" presName="rootComposite" presStyleCnt="0"/>
      <dgm:spPr/>
    </dgm:pt>
    <dgm:pt modelId="{80AD64B0-64A7-4B3A-8E44-80B6300806FD}" type="pres">
      <dgm:prSet presAssocID="{65882C7D-3DB6-44B2-8154-ABBF825AEB98}" presName="rootText" presStyleLbl="node3" presStyleIdx="6" presStyleCnt="15">
        <dgm:presLayoutVars>
          <dgm:chPref val="3"/>
        </dgm:presLayoutVars>
      </dgm:prSet>
      <dgm:spPr/>
    </dgm:pt>
    <dgm:pt modelId="{BE73798B-CD50-42D0-BCCF-323DB8DC98D2}" type="pres">
      <dgm:prSet presAssocID="{65882C7D-3DB6-44B2-8154-ABBF825AEB98}" presName="rootConnector" presStyleLbl="node3" presStyleIdx="6" presStyleCnt="15"/>
      <dgm:spPr/>
    </dgm:pt>
    <dgm:pt modelId="{DE69B267-101F-4B76-BE39-62EF06FA938B}" type="pres">
      <dgm:prSet presAssocID="{65882C7D-3DB6-44B2-8154-ABBF825AEB98}" presName="hierChild4" presStyleCnt="0"/>
      <dgm:spPr/>
    </dgm:pt>
    <dgm:pt modelId="{F4492FD4-4322-4CFC-9472-8D2D9B4D3D44}" type="pres">
      <dgm:prSet presAssocID="{65882C7D-3DB6-44B2-8154-ABBF825AEB98}" presName="hierChild5" presStyleCnt="0"/>
      <dgm:spPr/>
    </dgm:pt>
    <dgm:pt modelId="{FBF9CE0E-C645-487B-A7C9-A93CAD524933}" type="pres">
      <dgm:prSet presAssocID="{F03CB5E2-20AD-4707-BC0D-ECB6EA97BB9F}" presName="Name37" presStyleLbl="parChTrans1D3" presStyleIdx="7" presStyleCnt="15"/>
      <dgm:spPr/>
    </dgm:pt>
    <dgm:pt modelId="{FBA45402-CF46-4104-AF43-3C6D2DC8161F}" type="pres">
      <dgm:prSet presAssocID="{C35BBD15-DFE6-4E36-A123-D415FC40071B}" presName="hierRoot2" presStyleCnt="0">
        <dgm:presLayoutVars>
          <dgm:hierBranch val="init"/>
        </dgm:presLayoutVars>
      </dgm:prSet>
      <dgm:spPr/>
    </dgm:pt>
    <dgm:pt modelId="{E33A62DE-56F7-4A92-ADFC-063868E9991F}" type="pres">
      <dgm:prSet presAssocID="{C35BBD15-DFE6-4E36-A123-D415FC40071B}" presName="rootComposite" presStyleCnt="0"/>
      <dgm:spPr/>
    </dgm:pt>
    <dgm:pt modelId="{C4A42305-2AB5-44BB-9282-E6D922BC93EE}" type="pres">
      <dgm:prSet presAssocID="{C35BBD15-DFE6-4E36-A123-D415FC40071B}" presName="rootText" presStyleLbl="node3" presStyleIdx="7" presStyleCnt="15">
        <dgm:presLayoutVars>
          <dgm:chPref val="3"/>
        </dgm:presLayoutVars>
      </dgm:prSet>
      <dgm:spPr/>
    </dgm:pt>
    <dgm:pt modelId="{81D5CF27-F040-40DD-9BDC-D2B11EEE690E}" type="pres">
      <dgm:prSet presAssocID="{C35BBD15-DFE6-4E36-A123-D415FC40071B}" presName="rootConnector" presStyleLbl="node3" presStyleIdx="7" presStyleCnt="15"/>
      <dgm:spPr/>
    </dgm:pt>
    <dgm:pt modelId="{FC999459-CDCA-47A2-B3B8-5B474C08B89C}" type="pres">
      <dgm:prSet presAssocID="{C35BBD15-DFE6-4E36-A123-D415FC40071B}" presName="hierChild4" presStyleCnt="0"/>
      <dgm:spPr/>
    </dgm:pt>
    <dgm:pt modelId="{089F364E-366F-493C-907C-6D29905AB111}" type="pres">
      <dgm:prSet presAssocID="{C35BBD15-DFE6-4E36-A123-D415FC40071B}" presName="hierChild5" presStyleCnt="0"/>
      <dgm:spPr/>
    </dgm:pt>
    <dgm:pt modelId="{C69C11BE-8067-4924-86B4-45B13F5A9625}" type="pres">
      <dgm:prSet presAssocID="{857F807F-91A2-4A66-9EC7-0CB4E3F09A9B}" presName="Name37" presStyleLbl="parChTrans1D3" presStyleIdx="8" presStyleCnt="15"/>
      <dgm:spPr/>
    </dgm:pt>
    <dgm:pt modelId="{F898E04E-E0C6-4989-9547-689D5E18E4D5}" type="pres">
      <dgm:prSet presAssocID="{981650E4-D785-4152-B07F-FBFD8AD99B67}" presName="hierRoot2" presStyleCnt="0">
        <dgm:presLayoutVars>
          <dgm:hierBranch val="init"/>
        </dgm:presLayoutVars>
      </dgm:prSet>
      <dgm:spPr/>
    </dgm:pt>
    <dgm:pt modelId="{C772C478-CC0A-452F-834A-38699F007401}" type="pres">
      <dgm:prSet presAssocID="{981650E4-D785-4152-B07F-FBFD8AD99B67}" presName="rootComposite" presStyleCnt="0"/>
      <dgm:spPr/>
    </dgm:pt>
    <dgm:pt modelId="{6B74F13B-70E3-47F5-BFFA-FF7AF735C4FB}" type="pres">
      <dgm:prSet presAssocID="{981650E4-D785-4152-B07F-FBFD8AD99B67}" presName="rootText" presStyleLbl="node3" presStyleIdx="8" presStyleCnt="15">
        <dgm:presLayoutVars>
          <dgm:chPref val="3"/>
        </dgm:presLayoutVars>
      </dgm:prSet>
      <dgm:spPr/>
    </dgm:pt>
    <dgm:pt modelId="{76352735-19A9-4E6C-8D4A-78602887C26F}" type="pres">
      <dgm:prSet presAssocID="{981650E4-D785-4152-B07F-FBFD8AD99B67}" presName="rootConnector" presStyleLbl="node3" presStyleIdx="8" presStyleCnt="15"/>
      <dgm:spPr/>
    </dgm:pt>
    <dgm:pt modelId="{50E09502-4261-49B1-9D71-E262E1F94702}" type="pres">
      <dgm:prSet presAssocID="{981650E4-D785-4152-B07F-FBFD8AD99B67}" presName="hierChild4" presStyleCnt="0"/>
      <dgm:spPr/>
    </dgm:pt>
    <dgm:pt modelId="{004C4B6D-18CA-4701-8163-A8DEF21C8E5D}" type="pres">
      <dgm:prSet presAssocID="{981650E4-D785-4152-B07F-FBFD8AD99B67}" presName="hierChild5" presStyleCnt="0"/>
      <dgm:spPr/>
    </dgm:pt>
    <dgm:pt modelId="{18E80D8D-689F-4C5C-8270-E5023BA8E919}" type="pres">
      <dgm:prSet presAssocID="{C5F2E01C-8961-4747-B387-153CD3B04779}" presName="hierChild5" presStyleCnt="0"/>
      <dgm:spPr/>
    </dgm:pt>
    <dgm:pt modelId="{C1559B2D-0124-4A9F-9949-EAD3C9CA5A92}" type="pres">
      <dgm:prSet presAssocID="{AA834411-BBCB-418A-8DE7-C3C21D83D0F5}" presName="Name37" presStyleLbl="parChTrans1D2" presStyleIdx="3" presStyleCnt="5"/>
      <dgm:spPr/>
    </dgm:pt>
    <dgm:pt modelId="{D1F12013-73E5-41A2-8B51-56F224C14379}" type="pres">
      <dgm:prSet presAssocID="{A7F9D437-DF3F-4373-9AED-627D1510A72F}" presName="hierRoot2" presStyleCnt="0">
        <dgm:presLayoutVars>
          <dgm:hierBranch val="init"/>
        </dgm:presLayoutVars>
      </dgm:prSet>
      <dgm:spPr/>
    </dgm:pt>
    <dgm:pt modelId="{789AC95C-48B1-462A-82D4-9FC48218C014}" type="pres">
      <dgm:prSet presAssocID="{A7F9D437-DF3F-4373-9AED-627D1510A72F}" presName="rootComposite" presStyleCnt="0"/>
      <dgm:spPr/>
    </dgm:pt>
    <dgm:pt modelId="{3A6CC1F6-345A-41A9-B844-49A5508E69B0}" type="pres">
      <dgm:prSet presAssocID="{A7F9D437-DF3F-4373-9AED-627D1510A72F}" presName="rootText" presStyleLbl="node2" presStyleIdx="3" presStyleCnt="5">
        <dgm:presLayoutVars>
          <dgm:chPref val="3"/>
        </dgm:presLayoutVars>
      </dgm:prSet>
      <dgm:spPr/>
    </dgm:pt>
    <dgm:pt modelId="{AE59D872-0006-4A5D-9A17-0526BC043A4A}" type="pres">
      <dgm:prSet presAssocID="{A7F9D437-DF3F-4373-9AED-627D1510A72F}" presName="rootConnector" presStyleLbl="node2" presStyleIdx="3" presStyleCnt="5"/>
      <dgm:spPr/>
    </dgm:pt>
    <dgm:pt modelId="{1CBA6BED-B6FF-43B1-9727-05AF0E7DFD26}" type="pres">
      <dgm:prSet presAssocID="{A7F9D437-DF3F-4373-9AED-627D1510A72F}" presName="hierChild4" presStyleCnt="0"/>
      <dgm:spPr/>
    </dgm:pt>
    <dgm:pt modelId="{F6A7F659-A23E-4B4F-A817-7438DDC64832}" type="pres">
      <dgm:prSet presAssocID="{E1507983-23DD-44F9-9025-1719F36485A5}" presName="Name37" presStyleLbl="parChTrans1D3" presStyleIdx="9" presStyleCnt="15"/>
      <dgm:spPr/>
    </dgm:pt>
    <dgm:pt modelId="{71CC06E9-92F9-467F-99F8-B6893F17A295}" type="pres">
      <dgm:prSet presAssocID="{36B3197D-92EF-439E-B1E3-27573D3D336A}" presName="hierRoot2" presStyleCnt="0">
        <dgm:presLayoutVars>
          <dgm:hierBranch val="init"/>
        </dgm:presLayoutVars>
      </dgm:prSet>
      <dgm:spPr/>
    </dgm:pt>
    <dgm:pt modelId="{EA3C85AE-6FB5-4051-A583-9DD50111B54B}" type="pres">
      <dgm:prSet presAssocID="{36B3197D-92EF-439E-B1E3-27573D3D336A}" presName="rootComposite" presStyleCnt="0"/>
      <dgm:spPr/>
    </dgm:pt>
    <dgm:pt modelId="{4323BBD8-1E4A-4DE2-A219-F1712D3592B8}" type="pres">
      <dgm:prSet presAssocID="{36B3197D-92EF-439E-B1E3-27573D3D336A}" presName="rootText" presStyleLbl="node3" presStyleIdx="9" presStyleCnt="15">
        <dgm:presLayoutVars>
          <dgm:chPref val="3"/>
        </dgm:presLayoutVars>
      </dgm:prSet>
      <dgm:spPr/>
    </dgm:pt>
    <dgm:pt modelId="{8E41ABFB-5F13-455B-94C0-263FED1EEDF5}" type="pres">
      <dgm:prSet presAssocID="{36B3197D-92EF-439E-B1E3-27573D3D336A}" presName="rootConnector" presStyleLbl="node3" presStyleIdx="9" presStyleCnt="15"/>
      <dgm:spPr/>
    </dgm:pt>
    <dgm:pt modelId="{9834EA28-A994-447D-BBC1-0736521483CF}" type="pres">
      <dgm:prSet presAssocID="{36B3197D-92EF-439E-B1E3-27573D3D336A}" presName="hierChild4" presStyleCnt="0"/>
      <dgm:spPr/>
    </dgm:pt>
    <dgm:pt modelId="{C56B32E7-793D-46AC-A44E-03B678BC20B2}" type="pres">
      <dgm:prSet presAssocID="{36B3197D-92EF-439E-B1E3-27573D3D336A}" presName="hierChild5" presStyleCnt="0"/>
      <dgm:spPr/>
    </dgm:pt>
    <dgm:pt modelId="{B5F6A599-B3A7-4C41-9B5B-D38C7AB396E3}" type="pres">
      <dgm:prSet presAssocID="{527B15E4-750D-4FC3-BBD9-8C3C66992FCB}" presName="Name37" presStyleLbl="parChTrans1D3" presStyleIdx="10" presStyleCnt="15"/>
      <dgm:spPr/>
    </dgm:pt>
    <dgm:pt modelId="{10A740F4-75C0-4CC8-A175-5AB85FC2666E}" type="pres">
      <dgm:prSet presAssocID="{F63D7DF9-3B92-49FE-93F2-ACCBA24EB1DA}" presName="hierRoot2" presStyleCnt="0">
        <dgm:presLayoutVars>
          <dgm:hierBranch val="init"/>
        </dgm:presLayoutVars>
      </dgm:prSet>
      <dgm:spPr/>
    </dgm:pt>
    <dgm:pt modelId="{CB2F2E48-3F27-48E3-8A88-AA5B8B5F9BD5}" type="pres">
      <dgm:prSet presAssocID="{F63D7DF9-3B92-49FE-93F2-ACCBA24EB1DA}" presName="rootComposite" presStyleCnt="0"/>
      <dgm:spPr/>
    </dgm:pt>
    <dgm:pt modelId="{41DFD9B4-FC6D-41CC-960C-A7F1E09C25CF}" type="pres">
      <dgm:prSet presAssocID="{F63D7DF9-3B92-49FE-93F2-ACCBA24EB1DA}" presName="rootText" presStyleLbl="node3" presStyleIdx="10" presStyleCnt="15">
        <dgm:presLayoutVars>
          <dgm:chPref val="3"/>
        </dgm:presLayoutVars>
      </dgm:prSet>
      <dgm:spPr/>
    </dgm:pt>
    <dgm:pt modelId="{EF27310F-AB63-4751-A7CA-8F9B3194CF8D}" type="pres">
      <dgm:prSet presAssocID="{F63D7DF9-3B92-49FE-93F2-ACCBA24EB1DA}" presName="rootConnector" presStyleLbl="node3" presStyleIdx="10" presStyleCnt="15"/>
      <dgm:spPr/>
    </dgm:pt>
    <dgm:pt modelId="{7518FFA3-BEEB-4F88-B539-7B487FF59C22}" type="pres">
      <dgm:prSet presAssocID="{F63D7DF9-3B92-49FE-93F2-ACCBA24EB1DA}" presName="hierChild4" presStyleCnt="0"/>
      <dgm:spPr/>
    </dgm:pt>
    <dgm:pt modelId="{43CAABD6-7018-4275-845C-6FD01F4FD6DB}" type="pres">
      <dgm:prSet presAssocID="{F63D7DF9-3B92-49FE-93F2-ACCBA24EB1DA}" presName="hierChild5" presStyleCnt="0"/>
      <dgm:spPr/>
    </dgm:pt>
    <dgm:pt modelId="{28195100-558E-469C-8493-D0AEBEBAA260}" type="pres">
      <dgm:prSet presAssocID="{DF842474-70DA-4489-B850-EBAA819612F7}" presName="Name37" presStyleLbl="parChTrans1D3" presStyleIdx="11" presStyleCnt="15"/>
      <dgm:spPr/>
    </dgm:pt>
    <dgm:pt modelId="{3C070B85-11EF-42F4-A1DB-77B1BD5E8293}" type="pres">
      <dgm:prSet presAssocID="{B2A1BA5B-5685-4746-923A-2CB782596FF8}" presName="hierRoot2" presStyleCnt="0">
        <dgm:presLayoutVars>
          <dgm:hierBranch val="init"/>
        </dgm:presLayoutVars>
      </dgm:prSet>
      <dgm:spPr/>
    </dgm:pt>
    <dgm:pt modelId="{84392810-DE2E-47C9-B94C-2679C30A9B39}" type="pres">
      <dgm:prSet presAssocID="{B2A1BA5B-5685-4746-923A-2CB782596FF8}" presName="rootComposite" presStyleCnt="0"/>
      <dgm:spPr/>
    </dgm:pt>
    <dgm:pt modelId="{523E0368-D1A8-46FE-8FCF-95254F01E501}" type="pres">
      <dgm:prSet presAssocID="{B2A1BA5B-5685-4746-923A-2CB782596FF8}" presName="rootText" presStyleLbl="node3" presStyleIdx="11" presStyleCnt="15">
        <dgm:presLayoutVars>
          <dgm:chPref val="3"/>
        </dgm:presLayoutVars>
      </dgm:prSet>
      <dgm:spPr/>
    </dgm:pt>
    <dgm:pt modelId="{4CE6D0E9-3A04-413F-8210-5257D8ACF164}" type="pres">
      <dgm:prSet presAssocID="{B2A1BA5B-5685-4746-923A-2CB782596FF8}" presName="rootConnector" presStyleLbl="node3" presStyleIdx="11" presStyleCnt="15"/>
      <dgm:spPr/>
    </dgm:pt>
    <dgm:pt modelId="{47EA6EBC-CFED-4D44-A640-6D03FEAB5985}" type="pres">
      <dgm:prSet presAssocID="{B2A1BA5B-5685-4746-923A-2CB782596FF8}" presName="hierChild4" presStyleCnt="0"/>
      <dgm:spPr/>
    </dgm:pt>
    <dgm:pt modelId="{FD3FAEA3-0904-488B-94C0-CBEC2938317E}" type="pres">
      <dgm:prSet presAssocID="{B2A1BA5B-5685-4746-923A-2CB782596FF8}" presName="hierChild5" presStyleCnt="0"/>
      <dgm:spPr/>
    </dgm:pt>
    <dgm:pt modelId="{FB44A760-141B-4F4E-AB4B-281451E7360C}" type="pres">
      <dgm:prSet presAssocID="{A7F9D437-DF3F-4373-9AED-627D1510A72F}" presName="hierChild5" presStyleCnt="0"/>
      <dgm:spPr/>
    </dgm:pt>
    <dgm:pt modelId="{7EAA459D-82EB-4A96-8D77-BE4CD39187C7}" type="pres">
      <dgm:prSet presAssocID="{F59212A6-92F6-43E9-80BF-9D8D1B3ACF21}" presName="Name37" presStyleLbl="parChTrans1D2" presStyleIdx="4" presStyleCnt="5"/>
      <dgm:spPr/>
    </dgm:pt>
    <dgm:pt modelId="{42F7EF56-C376-4AD4-BB5B-6E8BA2A4D581}" type="pres">
      <dgm:prSet presAssocID="{511403AD-DB39-4C2A-AB77-D369812FA261}" presName="hierRoot2" presStyleCnt="0">
        <dgm:presLayoutVars>
          <dgm:hierBranch val="init"/>
        </dgm:presLayoutVars>
      </dgm:prSet>
      <dgm:spPr/>
    </dgm:pt>
    <dgm:pt modelId="{E86AA0CB-B42B-42AA-A15A-93972B846EE3}" type="pres">
      <dgm:prSet presAssocID="{511403AD-DB39-4C2A-AB77-D369812FA261}" presName="rootComposite" presStyleCnt="0"/>
      <dgm:spPr/>
    </dgm:pt>
    <dgm:pt modelId="{51BDD85B-47D3-4BCF-8C2D-7E0FD303A7C8}" type="pres">
      <dgm:prSet presAssocID="{511403AD-DB39-4C2A-AB77-D369812FA261}" presName="rootText" presStyleLbl="node2" presStyleIdx="4" presStyleCnt="5">
        <dgm:presLayoutVars>
          <dgm:chPref val="3"/>
        </dgm:presLayoutVars>
      </dgm:prSet>
      <dgm:spPr/>
    </dgm:pt>
    <dgm:pt modelId="{3B6082DF-787A-4CCE-AC15-EC435DF6DB9F}" type="pres">
      <dgm:prSet presAssocID="{511403AD-DB39-4C2A-AB77-D369812FA261}" presName="rootConnector" presStyleLbl="node2" presStyleIdx="4" presStyleCnt="5"/>
      <dgm:spPr/>
    </dgm:pt>
    <dgm:pt modelId="{B118B204-6118-4485-8446-79FF846A22E8}" type="pres">
      <dgm:prSet presAssocID="{511403AD-DB39-4C2A-AB77-D369812FA261}" presName="hierChild4" presStyleCnt="0"/>
      <dgm:spPr/>
    </dgm:pt>
    <dgm:pt modelId="{423427A9-BF12-49FC-A92E-88121D50BBF7}" type="pres">
      <dgm:prSet presAssocID="{39507381-9BCF-437B-8998-D9F70EDB3E54}" presName="Name37" presStyleLbl="parChTrans1D3" presStyleIdx="12" presStyleCnt="15"/>
      <dgm:spPr/>
    </dgm:pt>
    <dgm:pt modelId="{8CC0B298-92C6-45D2-9FA1-BC759FF8F16C}" type="pres">
      <dgm:prSet presAssocID="{96B7CAC8-7594-4072-8A3C-8A95043F6E38}" presName="hierRoot2" presStyleCnt="0">
        <dgm:presLayoutVars>
          <dgm:hierBranch val="init"/>
        </dgm:presLayoutVars>
      </dgm:prSet>
      <dgm:spPr/>
    </dgm:pt>
    <dgm:pt modelId="{230170F2-49B5-48B3-A006-B8A32010810F}" type="pres">
      <dgm:prSet presAssocID="{96B7CAC8-7594-4072-8A3C-8A95043F6E38}" presName="rootComposite" presStyleCnt="0"/>
      <dgm:spPr/>
    </dgm:pt>
    <dgm:pt modelId="{D2AC91B3-B9E5-456C-9448-C00CCA45C750}" type="pres">
      <dgm:prSet presAssocID="{96B7CAC8-7594-4072-8A3C-8A95043F6E38}" presName="rootText" presStyleLbl="node3" presStyleIdx="12" presStyleCnt="15">
        <dgm:presLayoutVars>
          <dgm:chPref val="3"/>
        </dgm:presLayoutVars>
      </dgm:prSet>
      <dgm:spPr/>
    </dgm:pt>
    <dgm:pt modelId="{A90129C4-29BA-4010-A831-4FFC353F09DF}" type="pres">
      <dgm:prSet presAssocID="{96B7CAC8-7594-4072-8A3C-8A95043F6E38}" presName="rootConnector" presStyleLbl="node3" presStyleIdx="12" presStyleCnt="15"/>
      <dgm:spPr/>
    </dgm:pt>
    <dgm:pt modelId="{AC621801-1749-4FF0-B7F9-E0F809C86260}" type="pres">
      <dgm:prSet presAssocID="{96B7CAC8-7594-4072-8A3C-8A95043F6E38}" presName="hierChild4" presStyleCnt="0"/>
      <dgm:spPr/>
    </dgm:pt>
    <dgm:pt modelId="{477D01A8-1106-4634-860F-F84C81D5143A}" type="pres">
      <dgm:prSet presAssocID="{96B7CAC8-7594-4072-8A3C-8A95043F6E38}" presName="hierChild5" presStyleCnt="0"/>
      <dgm:spPr/>
    </dgm:pt>
    <dgm:pt modelId="{93877ABC-C61D-4588-A72B-BDF6D78F8298}" type="pres">
      <dgm:prSet presAssocID="{89660FBF-2A81-48C7-B7A8-5479CF9E4C6D}" presName="Name37" presStyleLbl="parChTrans1D3" presStyleIdx="13" presStyleCnt="15"/>
      <dgm:spPr/>
    </dgm:pt>
    <dgm:pt modelId="{1BFFADBD-52FC-475A-B0C4-B8A5ACECDD32}" type="pres">
      <dgm:prSet presAssocID="{C0EE9D6A-6733-4D02-A1F8-CD881A650AE6}" presName="hierRoot2" presStyleCnt="0">
        <dgm:presLayoutVars>
          <dgm:hierBranch val="init"/>
        </dgm:presLayoutVars>
      </dgm:prSet>
      <dgm:spPr/>
    </dgm:pt>
    <dgm:pt modelId="{2A182521-96D9-45C8-8778-72937F5AF229}" type="pres">
      <dgm:prSet presAssocID="{C0EE9D6A-6733-4D02-A1F8-CD881A650AE6}" presName="rootComposite" presStyleCnt="0"/>
      <dgm:spPr/>
    </dgm:pt>
    <dgm:pt modelId="{47FE6900-B2FF-4E54-812B-6D79C0B031D9}" type="pres">
      <dgm:prSet presAssocID="{C0EE9D6A-6733-4D02-A1F8-CD881A650AE6}" presName="rootText" presStyleLbl="node3" presStyleIdx="13" presStyleCnt="15">
        <dgm:presLayoutVars>
          <dgm:chPref val="3"/>
        </dgm:presLayoutVars>
      </dgm:prSet>
      <dgm:spPr/>
    </dgm:pt>
    <dgm:pt modelId="{3817B718-DEF2-4A5C-B26A-D1674DB53AD6}" type="pres">
      <dgm:prSet presAssocID="{C0EE9D6A-6733-4D02-A1F8-CD881A650AE6}" presName="rootConnector" presStyleLbl="node3" presStyleIdx="13" presStyleCnt="15"/>
      <dgm:spPr/>
    </dgm:pt>
    <dgm:pt modelId="{733BC4D6-D4B2-423F-A078-7695E4D6BC0F}" type="pres">
      <dgm:prSet presAssocID="{C0EE9D6A-6733-4D02-A1F8-CD881A650AE6}" presName="hierChild4" presStyleCnt="0"/>
      <dgm:spPr/>
    </dgm:pt>
    <dgm:pt modelId="{21160C0F-21F7-44DA-86D7-3C721C6472AA}" type="pres">
      <dgm:prSet presAssocID="{C0EE9D6A-6733-4D02-A1F8-CD881A650AE6}" presName="hierChild5" presStyleCnt="0"/>
      <dgm:spPr/>
    </dgm:pt>
    <dgm:pt modelId="{BCB187F0-5467-40DB-9DA4-9C606474BEB7}" type="pres">
      <dgm:prSet presAssocID="{4EBBAD34-5498-48E9-8FED-8ACD355498A1}" presName="Name37" presStyleLbl="parChTrans1D3" presStyleIdx="14" presStyleCnt="15"/>
      <dgm:spPr/>
    </dgm:pt>
    <dgm:pt modelId="{311016DA-9137-480F-9148-BE0925C3A8AB}" type="pres">
      <dgm:prSet presAssocID="{05F120D2-21B5-402F-BCF4-6983D9147287}" presName="hierRoot2" presStyleCnt="0">
        <dgm:presLayoutVars>
          <dgm:hierBranch val="init"/>
        </dgm:presLayoutVars>
      </dgm:prSet>
      <dgm:spPr/>
    </dgm:pt>
    <dgm:pt modelId="{E7A1F6FA-4453-4494-B17E-412CD2C63A3D}" type="pres">
      <dgm:prSet presAssocID="{05F120D2-21B5-402F-BCF4-6983D9147287}" presName="rootComposite" presStyleCnt="0"/>
      <dgm:spPr/>
    </dgm:pt>
    <dgm:pt modelId="{23C9B011-F950-4FBF-8FB0-82A3AF5EDDD2}" type="pres">
      <dgm:prSet presAssocID="{05F120D2-21B5-402F-BCF4-6983D9147287}" presName="rootText" presStyleLbl="node3" presStyleIdx="14" presStyleCnt="15">
        <dgm:presLayoutVars>
          <dgm:chPref val="3"/>
        </dgm:presLayoutVars>
      </dgm:prSet>
      <dgm:spPr/>
    </dgm:pt>
    <dgm:pt modelId="{5954813B-23C0-4FB0-826F-956ABB218C44}" type="pres">
      <dgm:prSet presAssocID="{05F120D2-21B5-402F-BCF4-6983D9147287}" presName="rootConnector" presStyleLbl="node3" presStyleIdx="14" presStyleCnt="15"/>
      <dgm:spPr/>
    </dgm:pt>
    <dgm:pt modelId="{23263B06-5860-42E6-A074-3866CFE85CD0}" type="pres">
      <dgm:prSet presAssocID="{05F120D2-21B5-402F-BCF4-6983D9147287}" presName="hierChild4" presStyleCnt="0"/>
      <dgm:spPr/>
    </dgm:pt>
    <dgm:pt modelId="{72B5C98E-2E9C-418A-BC18-BFFFF8249EF6}" type="pres">
      <dgm:prSet presAssocID="{05F120D2-21B5-402F-BCF4-6983D9147287}" presName="hierChild5" presStyleCnt="0"/>
      <dgm:spPr/>
    </dgm:pt>
    <dgm:pt modelId="{27471B37-03FE-4009-A34F-F5DFF9435D72}" type="pres">
      <dgm:prSet presAssocID="{511403AD-DB39-4C2A-AB77-D369812FA261}" presName="hierChild5" presStyleCnt="0"/>
      <dgm:spPr/>
    </dgm:pt>
    <dgm:pt modelId="{E26EDD52-878D-44C2-981F-FEE4CCEA059B}" type="pres">
      <dgm:prSet presAssocID="{EB404A44-C66A-4134-9FD6-8F2F7D162E8E}" presName="hierChild3" presStyleCnt="0"/>
      <dgm:spPr/>
    </dgm:pt>
  </dgm:ptLst>
  <dgm:cxnLst>
    <dgm:cxn modelId="{8B2F7B03-3F25-4561-A004-515BCC149453}" type="presOf" srcId="{05F120D2-21B5-402F-BCF4-6983D9147287}" destId="{5954813B-23C0-4FB0-826F-956ABB218C44}" srcOrd="1" destOrd="0" presId="urn:microsoft.com/office/officeart/2005/8/layout/orgChart1"/>
    <dgm:cxn modelId="{7B3B7704-A77F-417F-AF2E-969D2DF856BC}" srcId="{C5F2E01C-8961-4747-B387-153CD3B04779}" destId="{65882C7D-3DB6-44B2-8154-ABBF825AEB98}" srcOrd="0" destOrd="0" parTransId="{FEF9FDFF-49AA-4CB8-B6D7-A891BF39AF02}" sibTransId="{69FA1929-6AD1-4A4C-BE2C-7C073F6474EE}"/>
    <dgm:cxn modelId="{654FCA07-7D32-4B38-B455-67AAE47F1CF2}" type="presOf" srcId="{21D6F85F-61D9-4CC4-BE9A-9391D862C86D}" destId="{D5C5A940-EA35-40ED-A285-4CF30FD6A1FD}" srcOrd="0" destOrd="0" presId="urn:microsoft.com/office/officeart/2005/8/layout/orgChart1"/>
    <dgm:cxn modelId="{E68E8E08-0C7F-4684-A834-122230368370}" type="presOf" srcId="{C35BBD15-DFE6-4E36-A123-D415FC40071B}" destId="{81D5CF27-F040-40DD-9BDC-D2B11EEE690E}" srcOrd="1" destOrd="0" presId="urn:microsoft.com/office/officeart/2005/8/layout/orgChart1"/>
    <dgm:cxn modelId="{B217F509-6829-4C02-BFD5-5769D7F6C048}" srcId="{5657889C-54BC-459E-94B9-D604E4428E00}" destId="{115BC56E-2CF7-474B-8E58-769F51F35A7D}" srcOrd="1" destOrd="0" parTransId="{65995AE7-46ED-4941-BBE3-FA528F3BF48A}" sibTransId="{A13B2587-FDB4-4999-B2A6-FFF5D9AB141C}"/>
    <dgm:cxn modelId="{1254380C-883D-4738-A3C6-506F598E5EBA}" type="presOf" srcId="{89660FBF-2A81-48C7-B7A8-5479CF9E4C6D}" destId="{93877ABC-C61D-4588-A72B-BDF6D78F8298}" srcOrd="0" destOrd="0" presId="urn:microsoft.com/office/officeart/2005/8/layout/orgChart1"/>
    <dgm:cxn modelId="{36D87A0F-2B96-4E55-8642-F9E65C029FE1}" type="presOf" srcId="{F03CB5E2-20AD-4707-BC0D-ECB6EA97BB9F}" destId="{FBF9CE0E-C645-487B-A7C9-A93CAD524933}" srcOrd="0" destOrd="0" presId="urn:microsoft.com/office/officeart/2005/8/layout/orgChart1"/>
    <dgm:cxn modelId="{77297311-1145-46A3-947C-27892C625ECF}" srcId="{EB404A44-C66A-4134-9FD6-8F2F7D162E8E}" destId="{C5F2E01C-8961-4747-B387-153CD3B04779}" srcOrd="2" destOrd="0" parTransId="{CFD920E9-BF02-401C-B632-527E82B80291}" sibTransId="{BE73756E-469D-40A6-8BD2-8047B17B5530}"/>
    <dgm:cxn modelId="{32C9F019-9185-4C68-B0E0-8894AA978558}" type="presOf" srcId="{0E231BB3-A724-433E-83D7-95207F515E4F}" destId="{7BB8A6E9-F9EF-4841-97FC-13A573E4DEE7}" srcOrd="0" destOrd="0" presId="urn:microsoft.com/office/officeart/2005/8/layout/orgChart1"/>
    <dgm:cxn modelId="{C33EC21D-F14F-4E40-8BD6-C3B2C9AFAF11}" type="presOf" srcId="{D949CA26-036C-425D-9B34-BC246852CFEB}" destId="{2FE80ED5-EDD3-4246-B801-97E0689ADF0F}" srcOrd="0" destOrd="0" presId="urn:microsoft.com/office/officeart/2005/8/layout/orgChart1"/>
    <dgm:cxn modelId="{39506B24-F3EF-4DF2-9411-3A6D998E6EB3}" type="presOf" srcId="{9B653AA5-E488-457A-803E-D0A242C4EA12}" destId="{8569C18D-060A-4803-8689-8D524D9CF867}" srcOrd="0" destOrd="0" presId="urn:microsoft.com/office/officeart/2005/8/layout/orgChart1"/>
    <dgm:cxn modelId="{C39DF324-A9FB-4AF5-A64B-D9AEBFBA1E37}" type="presOf" srcId="{5657889C-54BC-459E-94B9-D604E4428E00}" destId="{C8AF6B32-37A8-44B2-80EE-E9B9B9532834}" srcOrd="0" destOrd="0" presId="urn:microsoft.com/office/officeart/2005/8/layout/orgChart1"/>
    <dgm:cxn modelId="{56960F25-E7D1-4D8C-B399-91C15FBF73BC}" type="presOf" srcId="{F63D7DF9-3B92-49FE-93F2-ACCBA24EB1DA}" destId="{EF27310F-AB63-4751-A7CA-8F9B3194CF8D}" srcOrd="1" destOrd="0" presId="urn:microsoft.com/office/officeart/2005/8/layout/orgChart1"/>
    <dgm:cxn modelId="{2FCC2026-D55F-4350-AC67-570F66295960}" srcId="{EB404A44-C66A-4134-9FD6-8F2F7D162E8E}" destId="{A7F9D437-DF3F-4373-9AED-627D1510A72F}" srcOrd="3" destOrd="0" parTransId="{AA834411-BBCB-418A-8DE7-C3C21D83D0F5}" sibTransId="{3A2AFA8F-7B87-43CE-B0CF-7D4907AD4F54}"/>
    <dgm:cxn modelId="{36752529-A7DB-420E-91C8-C43AD045D4ED}" type="presOf" srcId="{21D6F85F-61D9-4CC4-BE9A-9391D862C86D}" destId="{27055670-69A3-405E-AD70-964435428F4D}" srcOrd="1" destOrd="0" presId="urn:microsoft.com/office/officeart/2005/8/layout/orgChart1"/>
    <dgm:cxn modelId="{1E02EB29-E2F7-4192-9F31-89E56F8886A4}" srcId="{511403AD-DB39-4C2A-AB77-D369812FA261}" destId="{C0EE9D6A-6733-4D02-A1F8-CD881A650AE6}" srcOrd="1" destOrd="0" parTransId="{89660FBF-2A81-48C7-B7A8-5479CF9E4C6D}" sibTransId="{1BF213EF-B153-457F-9F3D-FB48FC03AA1E}"/>
    <dgm:cxn modelId="{7912E72F-BB0F-429E-9821-F14B5C6911C3}" srcId="{A7F9D437-DF3F-4373-9AED-627D1510A72F}" destId="{F63D7DF9-3B92-49FE-93F2-ACCBA24EB1DA}" srcOrd="1" destOrd="0" parTransId="{527B15E4-750D-4FC3-BBD9-8C3C66992FCB}" sibTransId="{D1A2F978-5D94-44B3-B4F9-0445F21C243A}"/>
    <dgm:cxn modelId="{D5062F31-FE15-4AAB-A576-EC397C60F3F3}" type="presOf" srcId="{A616BDE3-AA1F-43C2-B4B7-92B7B8F0EF82}" destId="{DB85A2AD-B009-4D82-A813-D0BF123F5335}" srcOrd="0" destOrd="0" presId="urn:microsoft.com/office/officeart/2005/8/layout/orgChart1"/>
    <dgm:cxn modelId="{F6F9D831-3D48-4990-9165-A4F3A3E5C63B}" type="presOf" srcId="{AF827C21-8F40-4350-9E4D-BE4B1BC09367}" destId="{71504BC2-5AB9-4310-9247-3F11DE66350A}" srcOrd="0" destOrd="0" presId="urn:microsoft.com/office/officeart/2005/8/layout/orgChart1"/>
    <dgm:cxn modelId="{9ECFF535-92B4-4214-9C7E-5E0E67736DFC}" type="presOf" srcId="{65882C7D-3DB6-44B2-8154-ABBF825AEB98}" destId="{BE73798B-CD50-42D0-BCCF-323DB8DC98D2}" srcOrd="1" destOrd="0" presId="urn:microsoft.com/office/officeart/2005/8/layout/orgChart1"/>
    <dgm:cxn modelId="{41900B38-CC97-467D-9F74-F9F4CE324DE2}" type="presOf" srcId="{A7F9D437-DF3F-4373-9AED-627D1510A72F}" destId="{3A6CC1F6-345A-41A9-B844-49A5508E69B0}" srcOrd="0" destOrd="0" presId="urn:microsoft.com/office/officeart/2005/8/layout/orgChart1"/>
    <dgm:cxn modelId="{073C3739-A468-430A-AC0F-6D73FEC2F806}" type="presOf" srcId="{A8CE9691-F968-45D5-9964-4DAA58EDE9A0}" destId="{D8A1FAE9-2C5F-4AB1-B22E-6D161E8454A6}" srcOrd="0" destOrd="0" presId="urn:microsoft.com/office/officeart/2005/8/layout/orgChart1"/>
    <dgm:cxn modelId="{98456439-3E08-4BD2-9849-11160DE073BA}" type="presOf" srcId="{981650E4-D785-4152-B07F-FBFD8AD99B67}" destId="{6B74F13B-70E3-47F5-BFFA-FF7AF735C4FB}" srcOrd="0" destOrd="0" presId="urn:microsoft.com/office/officeart/2005/8/layout/orgChart1"/>
    <dgm:cxn modelId="{7A40FD39-9220-4E77-8203-A1C47997A401}" type="presOf" srcId="{5657889C-54BC-459E-94B9-D604E4428E00}" destId="{EE6C4465-4DBA-4019-8FC9-51CE16623243}" srcOrd="1" destOrd="0" presId="urn:microsoft.com/office/officeart/2005/8/layout/orgChart1"/>
    <dgm:cxn modelId="{55521C5B-6B62-429E-B725-E6FF4B1469AC}" srcId="{A7F9D437-DF3F-4373-9AED-627D1510A72F}" destId="{B2A1BA5B-5685-4746-923A-2CB782596FF8}" srcOrd="2" destOrd="0" parTransId="{DF842474-70DA-4489-B850-EBAA819612F7}" sibTransId="{24C3D2EF-3533-4B4D-A233-0501158CC4E8}"/>
    <dgm:cxn modelId="{4369045C-EF3C-4425-B624-45237D6D849D}" srcId="{5657889C-54BC-459E-94B9-D604E4428E00}" destId="{5A3A5BCA-7820-4FBE-9212-E93232EC912C}" srcOrd="0" destOrd="0" parTransId="{900F4282-80EA-44F4-A6AB-0FBAA3536D67}" sibTransId="{1FB46EFA-574B-4AB2-9189-DEA0AE9B1BFA}"/>
    <dgm:cxn modelId="{2335FD5E-815F-487F-B605-D8F4287C9A81}" type="presOf" srcId="{AA834411-BBCB-418A-8DE7-C3C21D83D0F5}" destId="{C1559B2D-0124-4A9F-9949-EAD3C9CA5A92}" srcOrd="0" destOrd="0" presId="urn:microsoft.com/office/officeart/2005/8/layout/orgChart1"/>
    <dgm:cxn modelId="{BEBDA945-CFD4-4817-B7F1-EEED5F8E38DD}" type="presOf" srcId="{5A3A5BCA-7820-4FBE-9212-E93232EC912C}" destId="{78A0C245-35D6-446A-B69A-AE98CE6AC07F}" srcOrd="1" destOrd="0" presId="urn:microsoft.com/office/officeart/2005/8/layout/orgChart1"/>
    <dgm:cxn modelId="{9DCFF067-6E47-4E35-B34E-0084AE019E54}" srcId="{EB404A44-C66A-4134-9FD6-8F2F7D162E8E}" destId="{511403AD-DB39-4C2A-AB77-D369812FA261}" srcOrd="4" destOrd="0" parTransId="{F59212A6-92F6-43E9-80BF-9D8D1B3ACF21}" sibTransId="{426D592A-7B57-4D2F-86F0-31909B808877}"/>
    <dgm:cxn modelId="{D48E6B49-D1C0-4F51-BA1C-7CA815ACB636}" type="presOf" srcId="{F59212A6-92F6-43E9-80BF-9D8D1B3ACF21}" destId="{7EAA459D-82EB-4A96-8D77-BE4CD39187C7}" srcOrd="0" destOrd="0" presId="urn:microsoft.com/office/officeart/2005/8/layout/orgChart1"/>
    <dgm:cxn modelId="{A6DB7769-F18C-4E91-B6F1-AE90CC98ED4B}" type="presOf" srcId="{527B15E4-750D-4FC3-BBD9-8C3C66992FCB}" destId="{B5F6A599-B3A7-4C41-9B5B-D38C7AB396E3}" srcOrd="0" destOrd="0" presId="urn:microsoft.com/office/officeart/2005/8/layout/orgChart1"/>
    <dgm:cxn modelId="{E9BCF769-60DD-4940-8908-093D884047CC}" srcId="{511403AD-DB39-4C2A-AB77-D369812FA261}" destId="{05F120D2-21B5-402F-BCF4-6983D9147287}" srcOrd="2" destOrd="0" parTransId="{4EBBAD34-5498-48E9-8FED-8ACD355498A1}" sibTransId="{5652D116-3506-4E69-BA3C-0A06CA200373}"/>
    <dgm:cxn modelId="{9F42E96A-7B85-4B4A-88EE-49F4EB80AD65}" srcId="{511403AD-DB39-4C2A-AB77-D369812FA261}" destId="{96B7CAC8-7594-4072-8A3C-8A95043F6E38}" srcOrd="0" destOrd="0" parTransId="{39507381-9BCF-437B-8998-D9F70EDB3E54}" sibTransId="{B6CA94D5-4D82-408E-A1C0-FDA4CAF5A7BB}"/>
    <dgm:cxn modelId="{B4C1884C-9E4F-4B3C-9039-B2F3B99903D5}" type="presOf" srcId="{115BC56E-2CF7-474B-8E58-769F51F35A7D}" destId="{059BC7F0-4D1C-4B2F-90D9-2608F757DC86}" srcOrd="1" destOrd="0" presId="urn:microsoft.com/office/officeart/2005/8/layout/orgChart1"/>
    <dgm:cxn modelId="{FA0B1452-F551-474C-9FA1-93E454FBCFDB}" type="presOf" srcId="{7FFDC6A0-D222-4E6E-8A3C-037F07F40A59}" destId="{DB0B06FF-21B1-4B13-AE4F-DA19286B12E6}" srcOrd="0" destOrd="0" presId="urn:microsoft.com/office/officeart/2005/8/layout/orgChart1"/>
    <dgm:cxn modelId="{91615E52-07C6-4C13-BFCD-51D79704EAF4}" type="presOf" srcId="{C35BBD15-DFE6-4E36-A123-D415FC40071B}" destId="{C4A42305-2AB5-44BB-9282-E6D922BC93EE}" srcOrd="0" destOrd="0" presId="urn:microsoft.com/office/officeart/2005/8/layout/orgChart1"/>
    <dgm:cxn modelId="{DC8D1C78-E5FC-4890-B9CE-BF096C03E7EE}" type="presOf" srcId="{23E047A8-7CDA-448D-9ECB-3BA14D8C91D1}" destId="{E8CD01E9-7186-4E23-9C50-96BBFC6043FF}" srcOrd="0" destOrd="0" presId="urn:microsoft.com/office/officeart/2005/8/layout/orgChart1"/>
    <dgm:cxn modelId="{A0F2B87C-D0FA-4A3C-8562-BF80B993A708}" type="presOf" srcId="{C5F2E01C-8961-4747-B387-153CD3B04779}" destId="{0EB93D12-382D-4CF7-B659-8A09F472E6BF}" srcOrd="1" destOrd="0" presId="urn:microsoft.com/office/officeart/2005/8/layout/orgChart1"/>
    <dgm:cxn modelId="{201E257E-212C-41EA-9467-AD2299CB9E21}" srcId="{EB404A44-C66A-4134-9FD6-8F2F7D162E8E}" destId="{AF827C21-8F40-4350-9E4D-BE4B1BC09367}" srcOrd="1" destOrd="0" parTransId="{9B653AA5-E488-457A-803E-D0A242C4EA12}" sibTransId="{4DAF57E2-2D03-4208-A3D1-8C0237B42C7E}"/>
    <dgm:cxn modelId="{A163427E-A003-4E27-910E-16A56B7CA027}" type="presOf" srcId="{857F807F-91A2-4A66-9EC7-0CB4E3F09A9B}" destId="{C69C11BE-8067-4924-86B4-45B13F5A9625}" srcOrd="0" destOrd="0" presId="urn:microsoft.com/office/officeart/2005/8/layout/orgChart1"/>
    <dgm:cxn modelId="{A8465981-9CD1-4BF4-9361-F5D363AD8732}" type="presOf" srcId="{C5F2E01C-8961-4747-B387-153CD3B04779}" destId="{D5E66D8F-4E03-488E-96A9-16EAB51E5922}" srcOrd="0" destOrd="0" presId="urn:microsoft.com/office/officeart/2005/8/layout/orgChart1"/>
    <dgm:cxn modelId="{B687AF81-D3C8-4BDA-879B-B47A93199F75}" type="presOf" srcId="{AF827C21-8F40-4350-9E4D-BE4B1BC09367}" destId="{CAE165C2-B080-478E-B667-EC38309FB4E2}" srcOrd="1" destOrd="0" presId="urn:microsoft.com/office/officeart/2005/8/layout/orgChart1"/>
    <dgm:cxn modelId="{0265948D-75CC-4B4C-89FD-10AFB2B319FB}" type="presOf" srcId="{96B7CAC8-7594-4072-8A3C-8A95043F6E38}" destId="{D2AC91B3-B9E5-456C-9448-C00CCA45C750}" srcOrd="0" destOrd="0" presId="urn:microsoft.com/office/officeart/2005/8/layout/orgChart1"/>
    <dgm:cxn modelId="{B690CE8E-9706-42A4-8DC1-9623C10259AE}" srcId="{AF827C21-8F40-4350-9E4D-BE4B1BC09367}" destId="{21D6F85F-61D9-4CC4-BE9A-9391D862C86D}" srcOrd="0" destOrd="0" parTransId="{A616BDE3-AA1F-43C2-B4B7-92B7B8F0EF82}" sibTransId="{B4B0234B-1B93-417B-A651-9EFBBA1DE8C5}"/>
    <dgm:cxn modelId="{3CA74492-2717-451C-89E6-D672765F5FE8}" type="presOf" srcId="{5A3A5BCA-7820-4FBE-9212-E93232EC912C}" destId="{B4F7CE22-71B6-4C6B-BA9C-06BB21E1877A}" srcOrd="0" destOrd="0" presId="urn:microsoft.com/office/officeart/2005/8/layout/orgChart1"/>
    <dgm:cxn modelId="{AE4D7695-0844-448C-AA5C-62745858EE7B}" type="presOf" srcId="{B2A1BA5B-5685-4746-923A-2CB782596FF8}" destId="{523E0368-D1A8-46FE-8FCF-95254F01E501}" srcOrd="0" destOrd="0" presId="urn:microsoft.com/office/officeart/2005/8/layout/orgChart1"/>
    <dgm:cxn modelId="{F101BA97-7895-4849-A077-59AEB5AC66F3}" type="presOf" srcId="{115BC56E-2CF7-474B-8E58-769F51F35A7D}" destId="{9821DD97-10B7-40DB-822F-FFA99F1685BE}" srcOrd="0" destOrd="0" presId="urn:microsoft.com/office/officeart/2005/8/layout/orgChart1"/>
    <dgm:cxn modelId="{56D15D9A-6575-4394-B239-8748C090A7DF}" type="presOf" srcId="{B2A1BA5B-5685-4746-923A-2CB782596FF8}" destId="{4CE6D0E9-3A04-413F-8210-5257D8ACF164}" srcOrd="1" destOrd="0" presId="urn:microsoft.com/office/officeart/2005/8/layout/orgChart1"/>
    <dgm:cxn modelId="{90AE049E-6EE4-4184-8515-B3291EEB02ED}" type="presOf" srcId="{65995AE7-46ED-4941-BBE3-FA528F3BF48A}" destId="{B7514101-9D0C-4414-9DD6-7B5DAD77DB52}" srcOrd="0" destOrd="0" presId="urn:microsoft.com/office/officeart/2005/8/layout/orgChart1"/>
    <dgm:cxn modelId="{EC14B1A4-D7B1-47E9-A9AD-352C69490DD3}" srcId="{6A55F29D-1F0D-4CF7-BFFC-5C04D38AEAC7}" destId="{EB404A44-C66A-4134-9FD6-8F2F7D162E8E}" srcOrd="0" destOrd="0" parTransId="{FF616494-E68F-46E6-8267-FADE74AF2742}" sibTransId="{CA98312A-D7C2-450E-BB39-C22AC152BF5E}"/>
    <dgm:cxn modelId="{525D30AA-4E33-4324-BE01-8B3A6BB1AE2A}" type="presOf" srcId="{39507381-9BCF-437B-8998-D9F70EDB3E54}" destId="{423427A9-BF12-49FC-A92E-88121D50BBF7}" srcOrd="0" destOrd="0" presId="urn:microsoft.com/office/officeart/2005/8/layout/orgChart1"/>
    <dgm:cxn modelId="{0F4871AA-119E-4A34-A74B-66A78565636D}" type="presOf" srcId="{511403AD-DB39-4C2A-AB77-D369812FA261}" destId="{51BDD85B-47D3-4BCF-8C2D-7E0FD303A7C8}" srcOrd="0" destOrd="0" presId="urn:microsoft.com/office/officeart/2005/8/layout/orgChart1"/>
    <dgm:cxn modelId="{5ADF7CAF-2031-4894-BE92-57A996036B63}" type="presOf" srcId="{FEF9FDFF-49AA-4CB8-B6D7-A891BF39AF02}" destId="{7788C05D-191B-47A8-8AA2-02E81AD52CF3}" srcOrd="0" destOrd="0" presId="urn:microsoft.com/office/officeart/2005/8/layout/orgChart1"/>
    <dgm:cxn modelId="{FD8AF3B1-8D98-4692-98B6-783DD416E15C}" type="presOf" srcId="{981650E4-D785-4152-B07F-FBFD8AD99B67}" destId="{76352735-19A9-4E6C-8D4A-78602887C26F}" srcOrd="1" destOrd="0" presId="urn:microsoft.com/office/officeart/2005/8/layout/orgChart1"/>
    <dgm:cxn modelId="{DE4BF2B2-EAC4-4B15-85C2-6E4632E9635B}" srcId="{5657889C-54BC-459E-94B9-D604E4428E00}" destId="{0E231BB3-A724-433E-83D7-95207F515E4F}" srcOrd="2" destOrd="0" parTransId="{D949CA26-036C-425D-9B34-BC246852CFEB}" sibTransId="{BDE94806-963F-4161-B813-E0CA97E683C7}"/>
    <dgm:cxn modelId="{13D949B6-67B9-47A5-9880-CEFAE61243A9}" type="presOf" srcId="{C0EE9D6A-6733-4D02-A1F8-CD881A650AE6}" destId="{3817B718-DEF2-4A5C-B26A-D1674DB53AD6}" srcOrd="1" destOrd="0" presId="urn:microsoft.com/office/officeart/2005/8/layout/orgChart1"/>
    <dgm:cxn modelId="{4E627CBA-7C24-4001-938E-F294887AF5D7}" type="presOf" srcId="{A7F9D437-DF3F-4373-9AED-627D1510A72F}" destId="{AE59D872-0006-4A5D-9A17-0526BC043A4A}" srcOrd="1" destOrd="0" presId="urn:microsoft.com/office/officeart/2005/8/layout/orgChart1"/>
    <dgm:cxn modelId="{36BA7CBC-6562-4817-AB96-E7F0AE89B139}" type="presOf" srcId="{EB404A44-C66A-4134-9FD6-8F2F7D162E8E}" destId="{9C819242-6519-419C-96B0-3E52039AD798}" srcOrd="0" destOrd="0" presId="urn:microsoft.com/office/officeart/2005/8/layout/orgChart1"/>
    <dgm:cxn modelId="{8E24B0BD-BC85-48B8-8974-67E8470DA2A3}" type="presOf" srcId="{511403AD-DB39-4C2A-AB77-D369812FA261}" destId="{3B6082DF-787A-4CCE-AC15-EC435DF6DB9F}" srcOrd="1" destOrd="0" presId="urn:microsoft.com/office/officeart/2005/8/layout/orgChart1"/>
    <dgm:cxn modelId="{B53982BE-29EA-4ED4-AF50-7BC78D4529EA}" type="presOf" srcId="{F63D7DF9-3B92-49FE-93F2-ACCBA24EB1DA}" destId="{41DFD9B4-FC6D-41CC-960C-A7F1E09C25CF}" srcOrd="0" destOrd="0" presId="urn:microsoft.com/office/officeart/2005/8/layout/orgChart1"/>
    <dgm:cxn modelId="{68CAF4BE-62CE-48FD-BFB7-849C14DCCF34}" type="presOf" srcId="{EB404A44-C66A-4134-9FD6-8F2F7D162E8E}" destId="{285E50A8-F1BC-4207-BBE8-FB3B1D6DBB89}" srcOrd="1" destOrd="0" presId="urn:microsoft.com/office/officeart/2005/8/layout/orgChart1"/>
    <dgm:cxn modelId="{37C996BF-4AC3-4CDA-BF54-689859C050B0}" type="presOf" srcId="{DF842474-70DA-4489-B850-EBAA819612F7}" destId="{28195100-558E-469C-8493-D0AEBEBAA260}" srcOrd="0" destOrd="0" presId="urn:microsoft.com/office/officeart/2005/8/layout/orgChart1"/>
    <dgm:cxn modelId="{F213F9C0-9839-4848-A5C1-E165D4FDB851}" type="presOf" srcId="{7FFDC6A0-D222-4E6E-8A3C-037F07F40A59}" destId="{8833C672-FC2B-46D2-868A-C64F802F1CD5}" srcOrd="1" destOrd="0" presId="urn:microsoft.com/office/officeart/2005/8/layout/orgChart1"/>
    <dgm:cxn modelId="{6BD7CEC5-69EC-4820-A479-BFC79E8E50A1}" type="presOf" srcId="{05F120D2-21B5-402F-BCF4-6983D9147287}" destId="{23C9B011-F950-4FBF-8FB0-82A3AF5EDDD2}" srcOrd="0" destOrd="0" presId="urn:microsoft.com/office/officeart/2005/8/layout/orgChart1"/>
    <dgm:cxn modelId="{027296C7-2FB7-4CE3-83D9-F969774E480D}" srcId="{A7F9D437-DF3F-4373-9AED-627D1510A72F}" destId="{36B3197D-92EF-439E-B1E3-27573D3D336A}" srcOrd="0" destOrd="0" parTransId="{E1507983-23DD-44F9-9025-1719F36485A5}" sibTransId="{A25BA0B9-63E9-4812-B96D-8F2AAEF9CDD8}"/>
    <dgm:cxn modelId="{22DCE9CA-8217-4F9B-B4F0-24E21111BCF4}" type="presOf" srcId="{65882C7D-3DB6-44B2-8154-ABBF825AEB98}" destId="{80AD64B0-64A7-4B3A-8E44-80B6300806FD}" srcOrd="0" destOrd="0" presId="urn:microsoft.com/office/officeart/2005/8/layout/orgChart1"/>
    <dgm:cxn modelId="{B0D765CD-A66E-41CC-8E88-6F6F39781AC6}" srcId="{EB404A44-C66A-4134-9FD6-8F2F7D162E8E}" destId="{5657889C-54BC-459E-94B9-D604E4428E00}" srcOrd="0" destOrd="0" parTransId="{8E30599B-3BC0-48CD-A4A6-BEA5780D45BE}" sibTransId="{3F90839A-AACF-4749-8354-F346DA0C1B31}"/>
    <dgm:cxn modelId="{7B0BABCD-5883-4CE8-9F0F-69607BD72B3C}" type="presOf" srcId="{36B3197D-92EF-439E-B1E3-27573D3D336A}" destId="{4323BBD8-1E4A-4DE2-A219-F1712D3592B8}" srcOrd="0" destOrd="0" presId="urn:microsoft.com/office/officeart/2005/8/layout/orgChart1"/>
    <dgm:cxn modelId="{12B8C3CF-7D59-4CC9-9EF4-8EF8CAC262F5}" type="presOf" srcId="{E1507983-23DD-44F9-9025-1719F36485A5}" destId="{F6A7F659-A23E-4B4F-A817-7438DDC64832}" srcOrd="0" destOrd="0" presId="urn:microsoft.com/office/officeart/2005/8/layout/orgChart1"/>
    <dgm:cxn modelId="{943D72D2-3B9B-4F9F-8DFB-75A9BF7544BC}" type="presOf" srcId="{4EBBAD34-5498-48E9-8FED-8ACD355498A1}" destId="{BCB187F0-5467-40DB-9DA4-9C606474BEB7}" srcOrd="0" destOrd="0" presId="urn:microsoft.com/office/officeart/2005/8/layout/orgChart1"/>
    <dgm:cxn modelId="{042564D4-DC1B-4120-935F-60BC59F0A88F}" type="presOf" srcId="{96B7CAC8-7594-4072-8A3C-8A95043F6E38}" destId="{A90129C4-29BA-4010-A831-4FFC353F09DF}" srcOrd="1" destOrd="0" presId="urn:microsoft.com/office/officeart/2005/8/layout/orgChart1"/>
    <dgm:cxn modelId="{C2709FDC-910A-4A53-A1F9-A1D106503333}" srcId="{C5F2E01C-8961-4747-B387-153CD3B04779}" destId="{981650E4-D785-4152-B07F-FBFD8AD99B67}" srcOrd="2" destOrd="0" parTransId="{857F807F-91A2-4A66-9EC7-0CB4E3F09A9B}" sibTransId="{284E7926-3E10-4E79-9339-98A034E77BCF}"/>
    <dgm:cxn modelId="{E22582DE-A781-4DC9-A722-9729613326BE}" type="presOf" srcId="{900F4282-80EA-44F4-A6AB-0FBAA3536D67}" destId="{7D206C13-5C1F-4FC4-8A78-06732558C6A5}" srcOrd="0" destOrd="0" presId="urn:microsoft.com/office/officeart/2005/8/layout/orgChart1"/>
    <dgm:cxn modelId="{2EB3FCDF-4055-4D0E-96F3-165CC9BFB278}" type="presOf" srcId="{CFD920E9-BF02-401C-B632-527E82B80291}" destId="{7967A385-228E-4510-B601-40986E53E055}" srcOrd="0" destOrd="0" presId="urn:microsoft.com/office/officeart/2005/8/layout/orgChart1"/>
    <dgm:cxn modelId="{936E9BE2-C066-459E-A29B-B59E5C8EDFCE}" type="presOf" srcId="{C0EE9D6A-6733-4D02-A1F8-CD881A650AE6}" destId="{47FE6900-B2FF-4E54-812B-6D79C0B031D9}" srcOrd="0" destOrd="0" presId="urn:microsoft.com/office/officeart/2005/8/layout/orgChart1"/>
    <dgm:cxn modelId="{C46CE9E3-964F-45F8-8D13-99F3A088F7A7}" type="presOf" srcId="{36B3197D-92EF-439E-B1E3-27573D3D336A}" destId="{8E41ABFB-5F13-455B-94C0-263FED1EEDF5}" srcOrd="1" destOrd="0" presId="urn:microsoft.com/office/officeart/2005/8/layout/orgChart1"/>
    <dgm:cxn modelId="{7A90E7E4-1638-45E1-BAA0-B508480B9B48}" type="presOf" srcId="{A8CE9691-F968-45D5-9964-4DAA58EDE9A0}" destId="{D8DF0A6A-B2AB-496C-A3A2-3BE4F588B650}" srcOrd="1" destOrd="0" presId="urn:microsoft.com/office/officeart/2005/8/layout/orgChart1"/>
    <dgm:cxn modelId="{EDA31AF3-908E-4FF0-96AC-0608CB184758}" srcId="{AF827C21-8F40-4350-9E4D-BE4B1BC09367}" destId="{7FFDC6A0-D222-4E6E-8A3C-037F07F40A59}" srcOrd="1" destOrd="0" parTransId="{3A256DA9-0065-46F7-BAD5-4793839FC830}" sibTransId="{9F5DE2C6-59A0-4467-B178-2C7E3A6B6EF2}"/>
    <dgm:cxn modelId="{360A93F3-D867-43B0-9AD4-826CACA4A95E}" srcId="{AF827C21-8F40-4350-9E4D-BE4B1BC09367}" destId="{A8CE9691-F968-45D5-9964-4DAA58EDE9A0}" srcOrd="2" destOrd="0" parTransId="{23E047A8-7CDA-448D-9ECB-3BA14D8C91D1}" sibTransId="{B0EF7C46-A491-49A4-9D5F-9BBCBA560238}"/>
    <dgm:cxn modelId="{0CA6C2F3-1C4D-4B98-8BF8-D230FE03F159}" srcId="{C5F2E01C-8961-4747-B387-153CD3B04779}" destId="{C35BBD15-DFE6-4E36-A123-D415FC40071B}" srcOrd="1" destOrd="0" parTransId="{F03CB5E2-20AD-4707-BC0D-ECB6EA97BB9F}" sibTransId="{1EA08200-5662-4C96-AD36-B663314F2544}"/>
    <dgm:cxn modelId="{8D5E0EF6-225B-4457-90B0-40968A3AA2F7}" type="presOf" srcId="{6A55F29D-1F0D-4CF7-BFFC-5C04D38AEAC7}" destId="{AB53714A-0534-4ED1-9F51-D3DE17A74B6E}" srcOrd="0" destOrd="0" presId="urn:microsoft.com/office/officeart/2005/8/layout/orgChart1"/>
    <dgm:cxn modelId="{36A9E6F7-540C-4B1E-8976-1EA1565EB75E}" type="presOf" srcId="{0E231BB3-A724-433E-83D7-95207F515E4F}" destId="{9AED4512-7970-401C-8D10-C27238F6E95E}" srcOrd="1" destOrd="0" presId="urn:microsoft.com/office/officeart/2005/8/layout/orgChart1"/>
    <dgm:cxn modelId="{5F72C7F9-DC18-4684-892C-86CA15B51668}" type="presOf" srcId="{3A256DA9-0065-46F7-BAD5-4793839FC830}" destId="{1C993A20-6C07-4288-9C92-254E3D910A55}" srcOrd="0" destOrd="0" presId="urn:microsoft.com/office/officeart/2005/8/layout/orgChart1"/>
    <dgm:cxn modelId="{198372FB-ABA4-4A77-AA8E-D14FBF1920F5}" type="presOf" srcId="{8E30599B-3BC0-48CD-A4A6-BEA5780D45BE}" destId="{89297946-18CB-44EC-8D5F-89D15465D89C}" srcOrd="0" destOrd="0" presId="urn:microsoft.com/office/officeart/2005/8/layout/orgChart1"/>
    <dgm:cxn modelId="{AED6481A-D7AE-49B5-8316-DE912ECDAA1B}" type="presParOf" srcId="{AB53714A-0534-4ED1-9F51-D3DE17A74B6E}" destId="{507606CC-1549-411C-AA7E-F3D02213A01C}" srcOrd="0" destOrd="0" presId="urn:microsoft.com/office/officeart/2005/8/layout/orgChart1"/>
    <dgm:cxn modelId="{A3F17149-CB19-40BB-8D7E-0DDCDF26FC83}" type="presParOf" srcId="{507606CC-1549-411C-AA7E-F3D02213A01C}" destId="{39151404-21D4-4078-A70C-994007E5ABAE}" srcOrd="0" destOrd="0" presId="urn:microsoft.com/office/officeart/2005/8/layout/orgChart1"/>
    <dgm:cxn modelId="{10A6F499-54ED-40A9-8321-2EFDF2AD3334}" type="presParOf" srcId="{39151404-21D4-4078-A70C-994007E5ABAE}" destId="{9C819242-6519-419C-96B0-3E52039AD798}" srcOrd="0" destOrd="0" presId="urn:microsoft.com/office/officeart/2005/8/layout/orgChart1"/>
    <dgm:cxn modelId="{206E9109-AF75-41C0-BD66-F8ABBC250F90}" type="presParOf" srcId="{39151404-21D4-4078-A70C-994007E5ABAE}" destId="{285E50A8-F1BC-4207-BBE8-FB3B1D6DBB89}" srcOrd="1" destOrd="0" presId="urn:microsoft.com/office/officeart/2005/8/layout/orgChart1"/>
    <dgm:cxn modelId="{D0B78789-FA0C-40DF-B357-1510D136CBA1}" type="presParOf" srcId="{507606CC-1549-411C-AA7E-F3D02213A01C}" destId="{5AD5A25C-8F22-4D9E-B9C4-7200CFD11E7F}" srcOrd="1" destOrd="0" presId="urn:microsoft.com/office/officeart/2005/8/layout/orgChart1"/>
    <dgm:cxn modelId="{C9F2970E-501C-4C95-AB57-5FD19682BFA3}" type="presParOf" srcId="{5AD5A25C-8F22-4D9E-B9C4-7200CFD11E7F}" destId="{89297946-18CB-44EC-8D5F-89D15465D89C}" srcOrd="0" destOrd="0" presId="urn:microsoft.com/office/officeart/2005/8/layout/orgChart1"/>
    <dgm:cxn modelId="{546106FC-3AD1-40DF-844A-2F73DEAD710A}" type="presParOf" srcId="{5AD5A25C-8F22-4D9E-B9C4-7200CFD11E7F}" destId="{FDEDD3BC-7976-46F6-89DF-13ACEEEEF6DF}" srcOrd="1" destOrd="0" presId="urn:microsoft.com/office/officeart/2005/8/layout/orgChart1"/>
    <dgm:cxn modelId="{4722A82D-89DA-47E4-91E5-4911B4B04C66}" type="presParOf" srcId="{FDEDD3BC-7976-46F6-89DF-13ACEEEEF6DF}" destId="{6E718C3A-5872-44E2-8552-EA3B7FAC130E}" srcOrd="0" destOrd="0" presId="urn:microsoft.com/office/officeart/2005/8/layout/orgChart1"/>
    <dgm:cxn modelId="{1EF50178-C576-46A8-8D80-F6FC4F9252A9}" type="presParOf" srcId="{6E718C3A-5872-44E2-8552-EA3B7FAC130E}" destId="{C8AF6B32-37A8-44B2-80EE-E9B9B9532834}" srcOrd="0" destOrd="0" presId="urn:microsoft.com/office/officeart/2005/8/layout/orgChart1"/>
    <dgm:cxn modelId="{A3B55DF6-B151-4A37-9935-71D5A16BC153}" type="presParOf" srcId="{6E718C3A-5872-44E2-8552-EA3B7FAC130E}" destId="{EE6C4465-4DBA-4019-8FC9-51CE16623243}" srcOrd="1" destOrd="0" presId="urn:microsoft.com/office/officeart/2005/8/layout/orgChart1"/>
    <dgm:cxn modelId="{F66A3A28-D91C-4BB2-BB06-CC7B5764DED2}" type="presParOf" srcId="{FDEDD3BC-7976-46F6-89DF-13ACEEEEF6DF}" destId="{996833F1-9AF8-4E50-82DA-95057CC0C3AD}" srcOrd="1" destOrd="0" presId="urn:microsoft.com/office/officeart/2005/8/layout/orgChart1"/>
    <dgm:cxn modelId="{1164B0E5-BE37-44AE-A7A6-1362776610E6}" type="presParOf" srcId="{996833F1-9AF8-4E50-82DA-95057CC0C3AD}" destId="{7D206C13-5C1F-4FC4-8A78-06732558C6A5}" srcOrd="0" destOrd="0" presId="urn:microsoft.com/office/officeart/2005/8/layout/orgChart1"/>
    <dgm:cxn modelId="{0D11C13F-D065-4F7F-81E6-4D1576993202}" type="presParOf" srcId="{996833F1-9AF8-4E50-82DA-95057CC0C3AD}" destId="{768EA42E-1D18-4CC8-8A22-023D30F4D765}" srcOrd="1" destOrd="0" presId="urn:microsoft.com/office/officeart/2005/8/layout/orgChart1"/>
    <dgm:cxn modelId="{BC5ABE85-9CE0-4BD9-82B9-C103B6DD7525}" type="presParOf" srcId="{768EA42E-1D18-4CC8-8A22-023D30F4D765}" destId="{35C68A89-3FB6-44B4-9D25-964F39F04C1D}" srcOrd="0" destOrd="0" presId="urn:microsoft.com/office/officeart/2005/8/layout/orgChart1"/>
    <dgm:cxn modelId="{EF30C097-38FD-4F3F-9392-20C4D41084C0}" type="presParOf" srcId="{35C68A89-3FB6-44B4-9D25-964F39F04C1D}" destId="{B4F7CE22-71B6-4C6B-BA9C-06BB21E1877A}" srcOrd="0" destOrd="0" presId="urn:microsoft.com/office/officeart/2005/8/layout/orgChart1"/>
    <dgm:cxn modelId="{F1FCEC86-B9DD-4F7A-96F1-A3E39C68452B}" type="presParOf" srcId="{35C68A89-3FB6-44B4-9D25-964F39F04C1D}" destId="{78A0C245-35D6-446A-B69A-AE98CE6AC07F}" srcOrd="1" destOrd="0" presId="urn:microsoft.com/office/officeart/2005/8/layout/orgChart1"/>
    <dgm:cxn modelId="{84A56A24-797D-491D-BF13-2A364BC7699C}" type="presParOf" srcId="{768EA42E-1D18-4CC8-8A22-023D30F4D765}" destId="{A7BCFA34-6101-4937-AAD0-13E9E6E9DD32}" srcOrd="1" destOrd="0" presId="urn:microsoft.com/office/officeart/2005/8/layout/orgChart1"/>
    <dgm:cxn modelId="{BAAAF256-B0E1-49C4-B3B0-E4C1175312ED}" type="presParOf" srcId="{768EA42E-1D18-4CC8-8A22-023D30F4D765}" destId="{72D9A97A-117A-4469-872E-78B9E9540491}" srcOrd="2" destOrd="0" presId="urn:microsoft.com/office/officeart/2005/8/layout/orgChart1"/>
    <dgm:cxn modelId="{3EAD4C8F-F26E-4F73-A77A-A5B0692F4B65}" type="presParOf" srcId="{996833F1-9AF8-4E50-82DA-95057CC0C3AD}" destId="{B7514101-9D0C-4414-9DD6-7B5DAD77DB52}" srcOrd="2" destOrd="0" presId="urn:microsoft.com/office/officeart/2005/8/layout/orgChart1"/>
    <dgm:cxn modelId="{AC970359-751A-4B0A-A52B-9D1F97CDF1C9}" type="presParOf" srcId="{996833F1-9AF8-4E50-82DA-95057CC0C3AD}" destId="{BEF653EF-6EBD-4E34-8FD2-E86016288B53}" srcOrd="3" destOrd="0" presId="urn:microsoft.com/office/officeart/2005/8/layout/orgChart1"/>
    <dgm:cxn modelId="{2421B3DE-9EE5-40D3-A37F-68CACC642465}" type="presParOf" srcId="{BEF653EF-6EBD-4E34-8FD2-E86016288B53}" destId="{7C7946F0-441C-4FDF-B6A8-50FA5D0FC53F}" srcOrd="0" destOrd="0" presId="urn:microsoft.com/office/officeart/2005/8/layout/orgChart1"/>
    <dgm:cxn modelId="{1C914782-AF82-40DE-9BF8-A43FD3656C72}" type="presParOf" srcId="{7C7946F0-441C-4FDF-B6A8-50FA5D0FC53F}" destId="{9821DD97-10B7-40DB-822F-FFA99F1685BE}" srcOrd="0" destOrd="0" presId="urn:microsoft.com/office/officeart/2005/8/layout/orgChart1"/>
    <dgm:cxn modelId="{7828639E-7A1B-465F-9C9F-C1EB424A3498}" type="presParOf" srcId="{7C7946F0-441C-4FDF-B6A8-50FA5D0FC53F}" destId="{059BC7F0-4D1C-4B2F-90D9-2608F757DC86}" srcOrd="1" destOrd="0" presId="urn:microsoft.com/office/officeart/2005/8/layout/orgChart1"/>
    <dgm:cxn modelId="{A102D881-F63E-4441-82AA-2A8D7E654F60}" type="presParOf" srcId="{BEF653EF-6EBD-4E34-8FD2-E86016288B53}" destId="{A8347BA4-729E-4702-9076-2ABFC3ADF234}" srcOrd="1" destOrd="0" presId="urn:microsoft.com/office/officeart/2005/8/layout/orgChart1"/>
    <dgm:cxn modelId="{7ADBEA03-8EAD-4066-BFC6-ECD2E69A5702}" type="presParOf" srcId="{BEF653EF-6EBD-4E34-8FD2-E86016288B53}" destId="{F34EEACD-09FF-43F9-A5FC-5C385D574711}" srcOrd="2" destOrd="0" presId="urn:microsoft.com/office/officeart/2005/8/layout/orgChart1"/>
    <dgm:cxn modelId="{26D1CB81-ABE3-4E84-918C-DA8F27E03703}" type="presParOf" srcId="{996833F1-9AF8-4E50-82DA-95057CC0C3AD}" destId="{2FE80ED5-EDD3-4246-B801-97E0689ADF0F}" srcOrd="4" destOrd="0" presId="urn:microsoft.com/office/officeart/2005/8/layout/orgChart1"/>
    <dgm:cxn modelId="{6FF14957-650C-47B0-8E59-B9895EB85964}" type="presParOf" srcId="{996833F1-9AF8-4E50-82DA-95057CC0C3AD}" destId="{90C5753E-8991-4AFE-AFF3-147C7BD1CAB8}" srcOrd="5" destOrd="0" presId="urn:microsoft.com/office/officeart/2005/8/layout/orgChart1"/>
    <dgm:cxn modelId="{38941F93-E2BF-4996-8AA2-CF102F590CF1}" type="presParOf" srcId="{90C5753E-8991-4AFE-AFF3-147C7BD1CAB8}" destId="{D6DF0F7D-C882-4265-9ED4-DA2C8ADF9F30}" srcOrd="0" destOrd="0" presId="urn:microsoft.com/office/officeart/2005/8/layout/orgChart1"/>
    <dgm:cxn modelId="{365DAE9D-36DF-4907-8E74-53CD4A4DD19C}" type="presParOf" srcId="{D6DF0F7D-C882-4265-9ED4-DA2C8ADF9F30}" destId="{7BB8A6E9-F9EF-4841-97FC-13A573E4DEE7}" srcOrd="0" destOrd="0" presId="urn:microsoft.com/office/officeart/2005/8/layout/orgChart1"/>
    <dgm:cxn modelId="{2C77B7C5-FE08-40A0-947C-FA60C3F09CD4}" type="presParOf" srcId="{D6DF0F7D-C882-4265-9ED4-DA2C8ADF9F30}" destId="{9AED4512-7970-401C-8D10-C27238F6E95E}" srcOrd="1" destOrd="0" presId="urn:microsoft.com/office/officeart/2005/8/layout/orgChart1"/>
    <dgm:cxn modelId="{212D45BE-2A92-405D-B03E-8A603EE0C60B}" type="presParOf" srcId="{90C5753E-8991-4AFE-AFF3-147C7BD1CAB8}" destId="{B4A3B64F-C5C7-4A8B-A96B-DD9D49B7EC82}" srcOrd="1" destOrd="0" presId="urn:microsoft.com/office/officeart/2005/8/layout/orgChart1"/>
    <dgm:cxn modelId="{ABAD22E6-16DB-411B-B581-E04486C2805F}" type="presParOf" srcId="{90C5753E-8991-4AFE-AFF3-147C7BD1CAB8}" destId="{1EFD6434-303D-4A69-9CB1-49C866AA901D}" srcOrd="2" destOrd="0" presId="urn:microsoft.com/office/officeart/2005/8/layout/orgChart1"/>
    <dgm:cxn modelId="{33F87D49-4B04-41F1-9699-74FD7BD3761E}" type="presParOf" srcId="{FDEDD3BC-7976-46F6-89DF-13ACEEEEF6DF}" destId="{AC715553-FC68-4885-BCEB-2AD9C35CC6CB}" srcOrd="2" destOrd="0" presId="urn:microsoft.com/office/officeart/2005/8/layout/orgChart1"/>
    <dgm:cxn modelId="{4AE2BE87-BB85-4A86-B3CF-3BFE6A6FB165}" type="presParOf" srcId="{5AD5A25C-8F22-4D9E-B9C4-7200CFD11E7F}" destId="{8569C18D-060A-4803-8689-8D524D9CF867}" srcOrd="2" destOrd="0" presId="urn:microsoft.com/office/officeart/2005/8/layout/orgChart1"/>
    <dgm:cxn modelId="{7F67A912-9EF5-4BED-BDC5-C141D8B005FB}" type="presParOf" srcId="{5AD5A25C-8F22-4D9E-B9C4-7200CFD11E7F}" destId="{4D424E22-4814-40D7-940A-AE3BF9C1F75B}" srcOrd="3" destOrd="0" presId="urn:microsoft.com/office/officeart/2005/8/layout/orgChart1"/>
    <dgm:cxn modelId="{E61AC936-7378-438E-9602-F545EF41C20B}" type="presParOf" srcId="{4D424E22-4814-40D7-940A-AE3BF9C1F75B}" destId="{2106B32A-6577-4B63-9E8E-EDBAACDA7650}" srcOrd="0" destOrd="0" presId="urn:microsoft.com/office/officeart/2005/8/layout/orgChart1"/>
    <dgm:cxn modelId="{82FDBF21-693E-40F4-A23A-2E10BEABCE91}" type="presParOf" srcId="{2106B32A-6577-4B63-9E8E-EDBAACDA7650}" destId="{71504BC2-5AB9-4310-9247-3F11DE66350A}" srcOrd="0" destOrd="0" presId="urn:microsoft.com/office/officeart/2005/8/layout/orgChart1"/>
    <dgm:cxn modelId="{92B27D89-E9CD-4F21-9FFD-9677F0EAA100}" type="presParOf" srcId="{2106B32A-6577-4B63-9E8E-EDBAACDA7650}" destId="{CAE165C2-B080-478E-B667-EC38309FB4E2}" srcOrd="1" destOrd="0" presId="urn:microsoft.com/office/officeart/2005/8/layout/orgChart1"/>
    <dgm:cxn modelId="{785E2AB1-C0ED-462E-93CE-73F3357C1FEC}" type="presParOf" srcId="{4D424E22-4814-40D7-940A-AE3BF9C1F75B}" destId="{1B742CD2-4193-4C5A-B129-DD4128A20D3F}" srcOrd="1" destOrd="0" presId="urn:microsoft.com/office/officeart/2005/8/layout/orgChart1"/>
    <dgm:cxn modelId="{F4933C57-29F1-4F17-A49A-98606486667C}" type="presParOf" srcId="{1B742CD2-4193-4C5A-B129-DD4128A20D3F}" destId="{DB85A2AD-B009-4D82-A813-D0BF123F5335}" srcOrd="0" destOrd="0" presId="urn:microsoft.com/office/officeart/2005/8/layout/orgChart1"/>
    <dgm:cxn modelId="{E8E5315D-AD9C-4315-8FE2-FC3DFEF22901}" type="presParOf" srcId="{1B742CD2-4193-4C5A-B129-DD4128A20D3F}" destId="{38A3FB7F-33C1-4882-8E5D-EDAD10A489FC}" srcOrd="1" destOrd="0" presId="urn:microsoft.com/office/officeart/2005/8/layout/orgChart1"/>
    <dgm:cxn modelId="{0C148432-EC41-419C-BF57-2870E176441B}" type="presParOf" srcId="{38A3FB7F-33C1-4882-8E5D-EDAD10A489FC}" destId="{ACD16927-99FA-4DB7-B716-2B320A25C271}" srcOrd="0" destOrd="0" presId="urn:microsoft.com/office/officeart/2005/8/layout/orgChart1"/>
    <dgm:cxn modelId="{1A653D7B-82C1-443F-BB64-DF18D5BC5501}" type="presParOf" srcId="{ACD16927-99FA-4DB7-B716-2B320A25C271}" destId="{D5C5A940-EA35-40ED-A285-4CF30FD6A1FD}" srcOrd="0" destOrd="0" presId="urn:microsoft.com/office/officeart/2005/8/layout/orgChart1"/>
    <dgm:cxn modelId="{028B24EA-822F-4FC4-B0AF-FB76B54AA8EA}" type="presParOf" srcId="{ACD16927-99FA-4DB7-B716-2B320A25C271}" destId="{27055670-69A3-405E-AD70-964435428F4D}" srcOrd="1" destOrd="0" presId="urn:microsoft.com/office/officeart/2005/8/layout/orgChart1"/>
    <dgm:cxn modelId="{33D9B381-72C8-4633-A981-CDAC910BE308}" type="presParOf" srcId="{38A3FB7F-33C1-4882-8E5D-EDAD10A489FC}" destId="{66E00CAD-C9E7-4390-904E-B6BC112BAA56}" srcOrd="1" destOrd="0" presId="urn:microsoft.com/office/officeart/2005/8/layout/orgChart1"/>
    <dgm:cxn modelId="{C5407C2C-DC75-41EC-913E-83364E80A45A}" type="presParOf" srcId="{38A3FB7F-33C1-4882-8E5D-EDAD10A489FC}" destId="{F4B18E52-3781-4EAC-866F-4DB80C45DE93}" srcOrd="2" destOrd="0" presId="urn:microsoft.com/office/officeart/2005/8/layout/orgChart1"/>
    <dgm:cxn modelId="{7E53A26A-38B2-4BA5-92E7-942B3C518A1A}" type="presParOf" srcId="{1B742CD2-4193-4C5A-B129-DD4128A20D3F}" destId="{1C993A20-6C07-4288-9C92-254E3D910A55}" srcOrd="2" destOrd="0" presId="urn:microsoft.com/office/officeart/2005/8/layout/orgChart1"/>
    <dgm:cxn modelId="{160EC0F9-7146-4DFA-AD10-D91FF52794D1}" type="presParOf" srcId="{1B742CD2-4193-4C5A-B129-DD4128A20D3F}" destId="{C6A0D934-7FFC-45DB-8522-A7BBCB503725}" srcOrd="3" destOrd="0" presId="urn:microsoft.com/office/officeart/2005/8/layout/orgChart1"/>
    <dgm:cxn modelId="{88C5365B-2F50-495D-B970-FC564BEE7013}" type="presParOf" srcId="{C6A0D934-7FFC-45DB-8522-A7BBCB503725}" destId="{7CB4F3EE-9FC1-4BEF-9E2B-A8ADCA1810EE}" srcOrd="0" destOrd="0" presId="urn:microsoft.com/office/officeart/2005/8/layout/orgChart1"/>
    <dgm:cxn modelId="{554B7E8A-ED63-4E96-944E-7652AA7DAA3F}" type="presParOf" srcId="{7CB4F3EE-9FC1-4BEF-9E2B-A8ADCA1810EE}" destId="{DB0B06FF-21B1-4B13-AE4F-DA19286B12E6}" srcOrd="0" destOrd="0" presId="urn:microsoft.com/office/officeart/2005/8/layout/orgChart1"/>
    <dgm:cxn modelId="{26E2C18F-0D7D-4A2D-9719-8C5E99E8A36B}" type="presParOf" srcId="{7CB4F3EE-9FC1-4BEF-9E2B-A8ADCA1810EE}" destId="{8833C672-FC2B-46D2-868A-C64F802F1CD5}" srcOrd="1" destOrd="0" presId="urn:microsoft.com/office/officeart/2005/8/layout/orgChart1"/>
    <dgm:cxn modelId="{95BACA9F-C3E1-4454-93E7-E1ED08F17455}" type="presParOf" srcId="{C6A0D934-7FFC-45DB-8522-A7BBCB503725}" destId="{BC05E766-132A-480D-ADBF-F213DBB3B81E}" srcOrd="1" destOrd="0" presId="urn:microsoft.com/office/officeart/2005/8/layout/orgChart1"/>
    <dgm:cxn modelId="{D2B50172-ADB0-46BE-B366-A7248772457C}" type="presParOf" srcId="{C6A0D934-7FFC-45DB-8522-A7BBCB503725}" destId="{7697CAD7-83EB-452F-A1CF-570FA71B80A2}" srcOrd="2" destOrd="0" presId="urn:microsoft.com/office/officeart/2005/8/layout/orgChart1"/>
    <dgm:cxn modelId="{7709EC4D-903E-4E17-BC8C-674911E497EB}" type="presParOf" srcId="{1B742CD2-4193-4C5A-B129-DD4128A20D3F}" destId="{E8CD01E9-7186-4E23-9C50-96BBFC6043FF}" srcOrd="4" destOrd="0" presId="urn:microsoft.com/office/officeart/2005/8/layout/orgChart1"/>
    <dgm:cxn modelId="{B38B9F80-E834-49F9-AEC2-C1DB38C86497}" type="presParOf" srcId="{1B742CD2-4193-4C5A-B129-DD4128A20D3F}" destId="{973261DD-E311-441C-82E3-016C445F132A}" srcOrd="5" destOrd="0" presId="urn:microsoft.com/office/officeart/2005/8/layout/orgChart1"/>
    <dgm:cxn modelId="{2397C658-8CF8-457F-BFDC-4267D7308F31}" type="presParOf" srcId="{973261DD-E311-441C-82E3-016C445F132A}" destId="{AD689816-0EE2-4F93-BE73-C77ECD18C42A}" srcOrd="0" destOrd="0" presId="urn:microsoft.com/office/officeart/2005/8/layout/orgChart1"/>
    <dgm:cxn modelId="{9F201707-C45C-42A6-8B20-D69CB4BADF9F}" type="presParOf" srcId="{AD689816-0EE2-4F93-BE73-C77ECD18C42A}" destId="{D8A1FAE9-2C5F-4AB1-B22E-6D161E8454A6}" srcOrd="0" destOrd="0" presId="urn:microsoft.com/office/officeart/2005/8/layout/orgChart1"/>
    <dgm:cxn modelId="{5FE8239A-7EA6-4035-A956-6714DE4289B3}" type="presParOf" srcId="{AD689816-0EE2-4F93-BE73-C77ECD18C42A}" destId="{D8DF0A6A-B2AB-496C-A3A2-3BE4F588B650}" srcOrd="1" destOrd="0" presId="urn:microsoft.com/office/officeart/2005/8/layout/orgChart1"/>
    <dgm:cxn modelId="{509500A6-A718-442E-9E25-9AC2F9AE997F}" type="presParOf" srcId="{973261DD-E311-441C-82E3-016C445F132A}" destId="{F007422D-6500-494F-BADD-C2EFDD018F02}" srcOrd="1" destOrd="0" presId="urn:microsoft.com/office/officeart/2005/8/layout/orgChart1"/>
    <dgm:cxn modelId="{6795894B-F7D1-4537-8E5C-C0C25EA5E777}" type="presParOf" srcId="{973261DD-E311-441C-82E3-016C445F132A}" destId="{71AB8831-9EFA-4393-9E8B-DCE219534D11}" srcOrd="2" destOrd="0" presId="urn:microsoft.com/office/officeart/2005/8/layout/orgChart1"/>
    <dgm:cxn modelId="{371FED20-457D-4849-8F7B-ED3582E5A393}" type="presParOf" srcId="{4D424E22-4814-40D7-940A-AE3BF9C1F75B}" destId="{88B549C0-5836-4882-8CBC-61660E65EED2}" srcOrd="2" destOrd="0" presId="urn:microsoft.com/office/officeart/2005/8/layout/orgChart1"/>
    <dgm:cxn modelId="{B01CFBE3-159E-47EC-9F69-D129CAADDDF6}" type="presParOf" srcId="{5AD5A25C-8F22-4D9E-B9C4-7200CFD11E7F}" destId="{7967A385-228E-4510-B601-40986E53E055}" srcOrd="4" destOrd="0" presId="urn:microsoft.com/office/officeart/2005/8/layout/orgChart1"/>
    <dgm:cxn modelId="{126CD487-B4AE-4E90-A739-A076A8A7C20D}" type="presParOf" srcId="{5AD5A25C-8F22-4D9E-B9C4-7200CFD11E7F}" destId="{1FE4625E-1557-41D1-8B05-BAD88C9A6305}" srcOrd="5" destOrd="0" presId="urn:microsoft.com/office/officeart/2005/8/layout/orgChart1"/>
    <dgm:cxn modelId="{A0AAAE06-292B-4E7A-AEA2-8588054FE104}" type="presParOf" srcId="{1FE4625E-1557-41D1-8B05-BAD88C9A6305}" destId="{AD8F9BA5-302C-45A6-9E9C-6E5533317F60}" srcOrd="0" destOrd="0" presId="urn:microsoft.com/office/officeart/2005/8/layout/orgChart1"/>
    <dgm:cxn modelId="{271223C4-607E-46AD-83DC-7E39AFAD5178}" type="presParOf" srcId="{AD8F9BA5-302C-45A6-9E9C-6E5533317F60}" destId="{D5E66D8F-4E03-488E-96A9-16EAB51E5922}" srcOrd="0" destOrd="0" presId="urn:microsoft.com/office/officeart/2005/8/layout/orgChart1"/>
    <dgm:cxn modelId="{79ED19FF-A532-4580-84DE-C8C90B35B681}" type="presParOf" srcId="{AD8F9BA5-302C-45A6-9E9C-6E5533317F60}" destId="{0EB93D12-382D-4CF7-B659-8A09F472E6BF}" srcOrd="1" destOrd="0" presId="urn:microsoft.com/office/officeart/2005/8/layout/orgChart1"/>
    <dgm:cxn modelId="{3275561E-6035-4A99-879E-8513C718145C}" type="presParOf" srcId="{1FE4625E-1557-41D1-8B05-BAD88C9A6305}" destId="{507BCAAA-8B12-454F-B277-F8737965A890}" srcOrd="1" destOrd="0" presId="urn:microsoft.com/office/officeart/2005/8/layout/orgChart1"/>
    <dgm:cxn modelId="{F6050558-A7F4-487C-9704-6934916EAB30}" type="presParOf" srcId="{507BCAAA-8B12-454F-B277-F8737965A890}" destId="{7788C05D-191B-47A8-8AA2-02E81AD52CF3}" srcOrd="0" destOrd="0" presId="urn:microsoft.com/office/officeart/2005/8/layout/orgChart1"/>
    <dgm:cxn modelId="{DA918CE9-3ADD-4A32-8AB3-F58B7DFA9B44}" type="presParOf" srcId="{507BCAAA-8B12-454F-B277-F8737965A890}" destId="{75F5D21B-FC4E-482A-BEC5-3B6212D1F3FF}" srcOrd="1" destOrd="0" presId="urn:microsoft.com/office/officeart/2005/8/layout/orgChart1"/>
    <dgm:cxn modelId="{311F8629-FC05-41C7-A3DD-F648F3EBD7D7}" type="presParOf" srcId="{75F5D21B-FC4E-482A-BEC5-3B6212D1F3FF}" destId="{72157CC5-6071-404D-87B1-BAAAB35E19CB}" srcOrd="0" destOrd="0" presId="urn:microsoft.com/office/officeart/2005/8/layout/orgChart1"/>
    <dgm:cxn modelId="{D94C0B63-6DB1-4367-A3F6-CDBE5AB69E24}" type="presParOf" srcId="{72157CC5-6071-404D-87B1-BAAAB35E19CB}" destId="{80AD64B0-64A7-4B3A-8E44-80B6300806FD}" srcOrd="0" destOrd="0" presId="urn:microsoft.com/office/officeart/2005/8/layout/orgChart1"/>
    <dgm:cxn modelId="{EBAACAA8-3776-4226-BE81-10A77D43EA6D}" type="presParOf" srcId="{72157CC5-6071-404D-87B1-BAAAB35E19CB}" destId="{BE73798B-CD50-42D0-BCCF-323DB8DC98D2}" srcOrd="1" destOrd="0" presId="urn:microsoft.com/office/officeart/2005/8/layout/orgChart1"/>
    <dgm:cxn modelId="{C9A22F47-828A-4324-AF47-E9B4B5B335AF}" type="presParOf" srcId="{75F5D21B-FC4E-482A-BEC5-3B6212D1F3FF}" destId="{DE69B267-101F-4B76-BE39-62EF06FA938B}" srcOrd="1" destOrd="0" presId="urn:microsoft.com/office/officeart/2005/8/layout/orgChart1"/>
    <dgm:cxn modelId="{BB785536-0600-4C4F-B2D2-A25538E7BB25}" type="presParOf" srcId="{75F5D21B-FC4E-482A-BEC5-3B6212D1F3FF}" destId="{F4492FD4-4322-4CFC-9472-8D2D9B4D3D44}" srcOrd="2" destOrd="0" presId="urn:microsoft.com/office/officeart/2005/8/layout/orgChart1"/>
    <dgm:cxn modelId="{C8E37D5C-7B0C-4102-A14E-C73DB34E5642}" type="presParOf" srcId="{507BCAAA-8B12-454F-B277-F8737965A890}" destId="{FBF9CE0E-C645-487B-A7C9-A93CAD524933}" srcOrd="2" destOrd="0" presId="urn:microsoft.com/office/officeart/2005/8/layout/orgChart1"/>
    <dgm:cxn modelId="{C1DB7B12-BD4D-4571-9E4F-2296F0456DFC}" type="presParOf" srcId="{507BCAAA-8B12-454F-B277-F8737965A890}" destId="{FBA45402-CF46-4104-AF43-3C6D2DC8161F}" srcOrd="3" destOrd="0" presId="urn:microsoft.com/office/officeart/2005/8/layout/orgChart1"/>
    <dgm:cxn modelId="{0D2A66C3-DD04-4543-9424-105C48ABAC09}" type="presParOf" srcId="{FBA45402-CF46-4104-AF43-3C6D2DC8161F}" destId="{E33A62DE-56F7-4A92-ADFC-063868E9991F}" srcOrd="0" destOrd="0" presId="urn:microsoft.com/office/officeart/2005/8/layout/orgChart1"/>
    <dgm:cxn modelId="{EFC77A53-419F-4E50-826D-AF10DCF5A45B}" type="presParOf" srcId="{E33A62DE-56F7-4A92-ADFC-063868E9991F}" destId="{C4A42305-2AB5-44BB-9282-E6D922BC93EE}" srcOrd="0" destOrd="0" presId="urn:microsoft.com/office/officeart/2005/8/layout/orgChart1"/>
    <dgm:cxn modelId="{C58D941A-462D-4D62-834A-556845A1E549}" type="presParOf" srcId="{E33A62DE-56F7-4A92-ADFC-063868E9991F}" destId="{81D5CF27-F040-40DD-9BDC-D2B11EEE690E}" srcOrd="1" destOrd="0" presId="urn:microsoft.com/office/officeart/2005/8/layout/orgChart1"/>
    <dgm:cxn modelId="{DFA63083-E3C1-4FA0-AFFC-EECA6AFE897E}" type="presParOf" srcId="{FBA45402-CF46-4104-AF43-3C6D2DC8161F}" destId="{FC999459-CDCA-47A2-B3B8-5B474C08B89C}" srcOrd="1" destOrd="0" presId="urn:microsoft.com/office/officeart/2005/8/layout/orgChart1"/>
    <dgm:cxn modelId="{C4A37C49-C856-4A8E-937A-E9E5379E37C3}" type="presParOf" srcId="{FBA45402-CF46-4104-AF43-3C6D2DC8161F}" destId="{089F364E-366F-493C-907C-6D29905AB111}" srcOrd="2" destOrd="0" presId="urn:microsoft.com/office/officeart/2005/8/layout/orgChart1"/>
    <dgm:cxn modelId="{807F805F-E2A0-4D3C-AE89-AAAA3B5437A9}" type="presParOf" srcId="{507BCAAA-8B12-454F-B277-F8737965A890}" destId="{C69C11BE-8067-4924-86B4-45B13F5A9625}" srcOrd="4" destOrd="0" presId="urn:microsoft.com/office/officeart/2005/8/layout/orgChart1"/>
    <dgm:cxn modelId="{A5606E6C-A8D0-4E31-BBDA-F265CB7E2342}" type="presParOf" srcId="{507BCAAA-8B12-454F-B277-F8737965A890}" destId="{F898E04E-E0C6-4989-9547-689D5E18E4D5}" srcOrd="5" destOrd="0" presId="urn:microsoft.com/office/officeart/2005/8/layout/orgChart1"/>
    <dgm:cxn modelId="{F462BCFE-D8E3-4FE9-B2FD-3322D6E7A225}" type="presParOf" srcId="{F898E04E-E0C6-4989-9547-689D5E18E4D5}" destId="{C772C478-CC0A-452F-834A-38699F007401}" srcOrd="0" destOrd="0" presId="urn:microsoft.com/office/officeart/2005/8/layout/orgChart1"/>
    <dgm:cxn modelId="{780EFDEC-5BE8-460D-B0C9-C61D3432C701}" type="presParOf" srcId="{C772C478-CC0A-452F-834A-38699F007401}" destId="{6B74F13B-70E3-47F5-BFFA-FF7AF735C4FB}" srcOrd="0" destOrd="0" presId="urn:microsoft.com/office/officeart/2005/8/layout/orgChart1"/>
    <dgm:cxn modelId="{90F421F9-92F6-41BB-9163-79AAFA15F576}" type="presParOf" srcId="{C772C478-CC0A-452F-834A-38699F007401}" destId="{76352735-19A9-4E6C-8D4A-78602887C26F}" srcOrd="1" destOrd="0" presId="urn:microsoft.com/office/officeart/2005/8/layout/orgChart1"/>
    <dgm:cxn modelId="{5D000EAE-CCAB-412D-ADF0-8902BFCED3EE}" type="presParOf" srcId="{F898E04E-E0C6-4989-9547-689D5E18E4D5}" destId="{50E09502-4261-49B1-9D71-E262E1F94702}" srcOrd="1" destOrd="0" presId="urn:microsoft.com/office/officeart/2005/8/layout/orgChart1"/>
    <dgm:cxn modelId="{94E22E8F-8465-4D6A-87E5-BA328203441A}" type="presParOf" srcId="{F898E04E-E0C6-4989-9547-689D5E18E4D5}" destId="{004C4B6D-18CA-4701-8163-A8DEF21C8E5D}" srcOrd="2" destOrd="0" presId="urn:microsoft.com/office/officeart/2005/8/layout/orgChart1"/>
    <dgm:cxn modelId="{85F4162D-B25D-4582-9B6B-06511CB369A4}" type="presParOf" srcId="{1FE4625E-1557-41D1-8B05-BAD88C9A6305}" destId="{18E80D8D-689F-4C5C-8270-E5023BA8E919}" srcOrd="2" destOrd="0" presId="urn:microsoft.com/office/officeart/2005/8/layout/orgChart1"/>
    <dgm:cxn modelId="{68B6200E-8644-4D7D-906A-008604C9D026}" type="presParOf" srcId="{5AD5A25C-8F22-4D9E-B9C4-7200CFD11E7F}" destId="{C1559B2D-0124-4A9F-9949-EAD3C9CA5A92}" srcOrd="6" destOrd="0" presId="urn:microsoft.com/office/officeart/2005/8/layout/orgChart1"/>
    <dgm:cxn modelId="{E2985D89-D2D7-4D0C-A5FB-578453A8319A}" type="presParOf" srcId="{5AD5A25C-8F22-4D9E-B9C4-7200CFD11E7F}" destId="{D1F12013-73E5-41A2-8B51-56F224C14379}" srcOrd="7" destOrd="0" presId="urn:microsoft.com/office/officeart/2005/8/layout/orgChart1"/>
    <dgm:cxn modelId="{92D8ECE1-B66D-48C4-ACB8-C12F63E79D15}" type="presParOf" srcId="{D1F12013-73E5-41A2-8B51-56F224C14379}" destId="{789AC95C-48B1-462A-82D4-9FC48218C014}" srcOrd="0" destOrd="0" presId="urn:microsoft.com/office/officeart/2005/8/layout/orgChart1"/>
    <dgm:cxn modelId="{B9263E14-7DF3-4853-A67C-B38F73A883A9}" type="presParOf" srcId="{789AC95C-48B1-462A-82D4-9FC48218C014}" destId="{3A6CC1F6-345A-41A9-B844-49A5508E69B0}" srcOrd="0" destOrd="0" presId="urn:microsoft.com/office/officeart/2005/8/layout/orgChart1"/>
    <dgm:cxn modelId="{6406B48D-96A1-43B5-B9FD-97FCDADE1766}" type="presParOf" srcId="{789AC95C-48B1-462A-82D4-9FC48218C014}" destId="{AE59D872-0006-4A5D-9A17-0526BC043A4A}" srcOrd="1" destOrd="0" presId="urn:microsoft.com/office/officeart/2005/8/layout/orgChart1"/>
    <dgm:cxn modelId="{23A1FEE0-DA56-4D10-89F8-CB274F2303BD}" type="presParOf" srcId="{D1F12013-73E5-41A2-8B51-56F224C14379}" destId="{1CBA6BED-B6FF-43B1-9727-05AF0E7DFD26}" srcOrd="1" destOrd="0" presId="urn:microsoft.com/office/officeart/2005/8/layout/orgChart1"/>
    <dgm:cxn modelId="{6AB8AA2D-FCFF-4F06-A4E1-E846C61D60B0}" type="presParOf" srcId="{1CBA6BED-B6FF-43B1-9727-05AF0E7DFD26}" destId="{F6A7F659-A23E-4B4F-A817-7438DDC64832}" srcOrd="0" destOrd="0" presId="urn:microsoft.com/office/officeart/2005/8/layout/orgChart1"/>
    <dgm:cxn modelId="{3021B141-97AA-430F-B070-B84331CBC3FC}" type="presParOf" srcId="{1CBA6BED-B6FF-43B1-9727-05AF0E7DFD26}" destId="{71CC06E9-92F9-467F-99F8-B6893F17A295}" srcOrd="1" destOrd="0" presId="urn:microsoft.com/office/officeart/2005/8/layout/orgChart1"/>
    <dgm:cxn modelId="{90D9AAA7-067D-428E-89A5-E9AB5116CF54}" type="presParOf" srcId="{71CC06E9-92F9-467F-99F8-B6893F17A295}" destId="{EA3C85AE-6FB5-4051-A583-9DD50111B54B}" srcOrd="0" destOrd="0" presId="urn:microsoft.com/office/officeart/2005/8/layout/orgChart1"/>
    <dgm:cxn modelId="{595EBE96-D44F-43F6-91AB-2BD301A3F44D}" type="presParOf" srcId="{EA3C85AE-6FB5-4051-A583-9DD50111B54B}" destId="{4323BBD8-1E4A-4DE2-A219-F1712D3592B8}" srcOrd="0" destOrd="0" presId="urn:microsoft.com/office/officeart/2005/8/layout/orgChart1"/>
    <dgm:cxn modelId="{A707A997-19F8-4D00-A498-4B0F1945281C}" type="presParOf" srcId="{EA3C85AE-6FB5-4051-A583-9DD50111B54B}" destId="{8E41ABFB-5F13-455B-94C0-263FED1EEDF5}" srcOrd="1" destOrd="0" presId="urn:microsoft.com/office/officeart/2005/8/layout/orgChart1"/>
    <dgm:cxn modelId="{3148B635-5B18-42DA-A0F2-356C08CE3FB0}" type="presParOf" srcId="{71CC06E9-92F9-467F-99F8-B6893F17A295}" destId="{9834EA28-A994-447D-BBC1-0736521483CF}" srcOrd="1" destOrd="0" presId="urn:microsoft.com/office/officeart/2005/8/layout/orgChart1"/>
    <dgm:cxn modelId="{B693D148-B33F-41E8-8A05-9FDF615B7E65}" type="presParOf" srcId="{71CC06E9-92F9-467F-99F8-B6893F17A295}" destId="{C56B32E7-793D-46AC-A44E-03B678BC20B2}" srcOrd="2" destOrd="0" presId="urn:microsoft.com/office/officeart/2005/8/layout/orgChart1"/>
    <dgm:cxn modelId="{FD466304-D0E3-40E2-9D75-8E572CFBFA84}" type="presParOf" srcId="{1CBA6BED-B6FF-43B1-9727-05AF0E7DFD26}" destId="{B5F6A599-B3A7-4C41-9B5B-D38C7AB396E3}" srcOrd="2" destOrd="0" presId="urn:microsoft.com/office/officeart/2005/8/layout/orgChart1"/>
    <dgm:cxn modelId="{7623A4BF-1E1C-433F-92A4-DBE9A323C996}" type="presParOf" srcId="{1CBA6BED-B6FF-43B1-9727-05AF0E7DFD26}" destId="{10A740F4-75C0-4CC8-A175-5AB85FC2666E}" srcOrd="3" destOrd="0" presId="urn:microsoft.com/office/officeart/2005/8/layout/orgChart1"/>
    <dgm:cxn modelId="{5D55F3A2-2A76-4C86-AE27-E2033BCE3A73}" type="presParOf" srcId="{10A740F4-75C0-4CC8-A175-5AB85FC2666E}" destId="{CB2F2E48-3F27-48E3-8A88-AA5B8B5F9BD5}" srcOrd="0" destOrd="0" presId="urn:microsoft.com/office/officeart/2005/8/layout/orgChart1"/>
    <dgm:cxn modelId="{BEE82A54-F32C-432C-A0BB-3446D48A08E2}" type="presParOf" srcId="{CB2F2E48-3F27-48E3-8A88-AA5B8B5F9BD5}" destId="{41DFD9B4-FC6D-41CC-960C-A7F1E09C25CF}" srcOrd="0" destOrd="0" presId="urn:microsoft.com/office/officeart/2005/8/layout/orgChart1"/>
    <dgm:cxn modelId="{02F97816-0D69-446B-BF88-D353B9DCB0EA}" type="presParOf" srcId="{CB2F2E48-3F27-48E3-8A88-AA5B8B5F9BD5}" destId="{EF27310F-AB63-4751-A7CA-8F9B3194CF8D}" srcOrd="1" destOrd="0" presId="urn:microsoft.com/office/officeart/2005/8/layout/orgChart1"/>
    <dgm:cxn modelId="{C5048BC7-1598-4F29-97D3-171F9C0B2908}" type="presParOf" srcId="{10A740F4-75C0-4CC8-A175-5AB85FC2666E}" destId="{7518FFA3-BEEB-4F88-B539-7B487FF59C22}" srcOrd="1" destOrd="0" presId="urn:microsoft.com/office/officeart/2005/8/layout/orgChart1"/>
    <dgm:cxn modelId="{5CC665ED-EDC5-4AED-AF1A-33690049D280}" type="presParOf" srcId="{10A740F4-75C0-4CC8-A175-5AB85FC2666E}" destId="{43CAABD6-7018-4275-845C-6FD01F4FD6DB}" srcOrd="2" destOrd="0" presId="urn:microsoft.com/office/officeart/2005/8/layout/orgChart1"/>
    <dgm:cxn modelId="{795B1CA9-9844-4B1B-ADBF-B742DFE736DF}" type="presParOf" srcId="{1CBA6BED-B6FF-43B1-9727-05AF0E7DFD26}" destId="{28195100-558E-469C-8493-D0AEBEBAA260}" srcOrd="4" destOrd="0" presId="urn:microsoft.com/office/officeart/2005/8/layout/orgChart1"/>
    <dgm:cxn modelId="{1836A727-8C6B-4BD4-AA3C-3AB7BFC95FB5}" type="presParOf" srcId="{1CBA6BED-B6FF-43B1-9727-05AF0E7DFD26}" destId="{3C070B85-11EF-42F4-A1DB-77B1BD5E8293}" srcOrd="5" destOrd="0" presId="urn:microsoft.com/office/officeart/2005/8/layout/orgChart1"/>
    <dgm:cxn modelId="{C842944A-0D85-4B10-9FB8-5E8488B7E503}" type="presParOf" srcId="{3C070B85-11EF-42F4-A1DB-77B1BD5E8293}" destId="{84392810-DE2E-47C9-B94C-2679C30A9B39}" srcOrd="0" destOrd="0" presId="urn:microsoft.com/office/officeart/2005/8/layout/orgChart1"/>
    <dgm:cxn modelId="{F4B49916-5A60-4217-95FC-EFB5515DA41A}" type="presParOf" srcId="{84392810-DE2E-47C9-B94C-2679C30A9B39}" destId="{523E0368-D1A8-46FE-8FCF-95254F01E501}" srcOrd="0" destOrd="0" presId="urn:microsoft.com/office/officeart/2005/8/layout/orgChart1"/>
    <dgm:cxn modelId="{675A1CE0-1963-4592-B36E-BD427A7F0D24}" type="presParOf" srcId="{84392810-DE2E-47C9-B94C-2679C30A9B39}" destId="{4CE6D0E9-3A04-413F-8210-5257D8ACF164}" srcOrd="1" destOrd="0" presId="urn:microsoft.com/office/officeart/2005/8/layout/orgChart1"/>
    <dgm:cxn modelId="{4561508C-01B2-48AE-8494-A9C474FDED51}" type="presParOf" srcId="{3C070B85-11EF-42F4-A1DB-77B1BD5E8293}" destId="{47EA6EBC-CFED-4D44-A640-6D03FEAB5985}" srcOrd="1" destOrd="0" presId="urn:microsoft.com/office/officeart/2005/8/layout/orgChart1"/>
    <dgm:cxn modelId="{B5B4B3D4-70EC-4143-96EA-53A892F12E9D}" type="presParOf" srcId="{3C070B85-11EF-42F4-A1DB-77B1BD5E8293}" destId="{FD3FAEA3-0904-488B-94C0-CBEC2938317E}" srcOrd="2" destOrd="0" presId="urn:microsoft.com/office/officeart/2005/8/layout/orgChart1"/>
    <dgm:cxn modelId="{AB3BB947-BB4D-4261-AC9B-D1A4D11C8535}" type="presParOf" srcId="{D1F12013-73E5-41A2-8B51-56F224C14379}" destId="{FB44A760-141B-4F4E-AB4B-281451E7360C}" srcOrd="2" destOrd="0" presId="urn:microsoft.com/office/officeart/2005/8/layout/orgChart1"/>
    <dgm:cxn modelId="{1F7CEDE1-3688-44AD-A802-16B4BE8630A9}" type="presParOf" srcId="{5AD5A25C-8F22-4D9E-B9C4-7200CFD11E7F}" destId="{7EAA459D-82EB-4A96-8D77-BE4CD39187C7}" srcOrd="8" destOrd="0" presId="urn:microsoft.com/office/officeart/2005/8/layout/orgChart1"/>
    <dgm:cxn modelId="{1A628E60-084D-42BC-AD5E-EBC7BBAE6DD8}" type="presParOf" srcId="{5AD5A25C-8F22-4D9E-B9C4-7200CFD11E7F}" destId="{42F7EF56-C376-4AD4-BB5B-6E8BA2A4D581}" srcOrd="9" destOrd="0" presId="urn:microsoft.com/office/officeart/2005/8/layout/orgChart1"/>
    <dgm:cxn modelId="{E704C27B-71B0-46CA-8CA4-7D307ACBE7D9}" type="presParOf" srcId="{42F7EF56-C376-4AD4-BB5B-6E8BA2A4D581}" destId="{E86AA0CB-B42B-42AA-A15A-93972B846EE3}" srcOrd="0" destOrd="0" presId="urn:microsoft.com/office/officeart/2005/8/layout/orgChart1"/>
    <dgm:cxn modelId="{7A1A2D83-688B-4A1C-A21A-6A22A7C6968D}" type="presParOf" srcId="{E86AA0CB-B42B-42AA-A15A-93972B846EE3}" destId="{51BDD85B-47D3-4BCF-8C2D-7E0FD303A7C8}" srcOrd="0" destOrd="0" presId="urn:microsoft.com/office/officeart/2005/8/layout/orgChart1"/>
    <dgm:cxn modelId="{F80B9E57-8B2D-44DD-A6CB-060876957DC8}" type="presParOf" srcId="{E86AA0CB-B42B-42AA-A15A-93972B846EE3}" destId="{3B6082DF-787A-4CCE-AC15-EC435DF6DB9F}" srcOrd="1" destOrd="0" presId="urn:microsoft.com/office/officeart/2005/8/layout/orgChart1"/>
    <dgm:cxn modelId="{6CA89F82-6B3B-41A7-9304-AC422C12686B}" type="presParOf" srcId="{42F7EF56-C376-4AD4-BB5B-6E8BA2A4D581}" destId="{B118B204-6118-4485-8446-79FF846A22E8}" srcOrd="1" destOrd="0" presId="urn:microsoft.com/office/officeart/2005/8/layout/orgChart1"/>
    <dgm:cxn modelId="{F9C327E4-187E-4208-8D10-E73DAD1C0EE7}" type="presParOf" srcId="{B118B204-6118-4485-8446-79FF846A22E8}" destId="{423427A9-BF12-49FC-A92E-88121D50BBF7}" srcOrd="0" destOrd="0" presId="urn:microsoft.com/office/officeart/2005/8/layout/orgChart1"/>
    <dgm:cxn modelId="{77CEB0BD-B09B-4699-A21E-DCE9FE8AE695}" type="presParOf" srcId="{B118B204-6118-4485-8446-79FF846A22E8}" destId="{8CC0B298-92C6-45D2-9FA1-BC759FF8F16C}" srcOrd="1" destOrd="0" presId="urn:microsoft.com/office/officeart/2005/8/layout/orgChart1"/>
    <dgm:cxn modelId="{9160CFB7-A28D-4B15-81E5-EA76DEE1AF50}" type="presParOf" srcId="{8CC0B298-92C6-45D2-9FA1-BC759FF8F16C}" destId="{230170F2-49B5-48B3-A006-B8A32010810F}" srcOrd="0" destOrd="0" presId="urn:microsoft.com/office/officeart/2005/8/layout/orgChart1"/>
    <dgm:cxn modelId="{370D2917-61AA-4AFD-87AE-DAE10788C779}" type="presParOf" srcId="{230170F2-49B5-48B3-A006-B8A32010810F}" destId="{D2AC91B3-B9E5-456C-9448-C00CCA45C750}" srcOrd="0" destOrd="0" presId="urn:microsoft.com/office/officeart/2005/8/layout/orgChart1"/>
    <dgm:cxn modelId="{F23A2C8A-62F5-4FC3-B5FA-A0DC6FD63356}" type="presParOf" srcId="{230170F2-49B5-48B3-A006-B8A32010810F}" destId="{A90129C4-29BA-4010-A831-4FFC353F09DF}" srcOrd="1" destOrd="0" presId="urn:microsoft.com/office/officeart/2005/8/layout/orgChart1"/>
    <dgm:cxn modelId="{652705EE-341C-40E4-A5FA-02CCC860221C}" type="presParOf" srcId="{8CC0B298-92C6-45D2-9FA1-BC759FF8F16C}" destId="{AC621801-1749-4FF0-B7F9-E0F809C86260}" srcOrd="1" destOrd="0" presId="urn:microsoft.com/office/officeart/2005/8/layout/orgChart1"/>
    <dgm:cxn modelId="{F4282F70-771F-461A-A612-B48682A6F10C}" type="presParOf" srcId="{8CC0B298-92C6-45D2-9FA1-BC759FF8F16C}" destId="{477D01A8-1106-4634-860F-F84C81D5143A}" srcOrd="2" destOrd="0" presId="urn:microsoft.com/office/officeart/2005/8/layout/orgChart1"/>
    <dgm:cxn modelId="{87D5A016-3FC4-43AA-896E-870556454820}" type="presParOf" srcId="{B118B204-6118-4485-8446-79FF846A22E8}" destId="{93877ABC-C61D-4588-A72B-BDF6D78F8298}" srcOrd="2" destOrd="0" presId="urn:microsoft.com/office/officeart/2005/8/layout/orgChart1"/>
    <dgm:cxn modelId="{D436A438-1DCA-4A41-B679-B9309719DEAA}" type="presParOf" srcId="{B118B204-6118-4485-8446-79FF846A22E8}" destId="{1BFFADBD-52FC-475A-B0C4-B8A5ACECDD32}" srcOrd="3" destOrd="0" presId="urn:microsoft.com/office/officeart/2005/8/layout/orgChart1"/>
    <dgm:cxn modelId="{BF0F1757-9520-48E7-8E03-80CE85FCF18D}" type="presParOf" srcId="{1BFFADBD-52FC-475A-B0C4-B8A5ACECDD32}" destId="{2A182521-96D9-45C8-8778-72937F5AF229}" srcOrd="0" destOrd="0" presId="urn:microsoft.com/office/officeart/2005/8/layout/orgChart1"/>
    <dgm:cxn modelId="{68CEEBE1-84F6-4D2B-897D-192A16F62BCC}" type="presParOf" srcId="{2A182521-96D9-45C8-8778-72937F5AF229}" destId="{47FE6900-B2FF-4E54-812B-6D79C0B031D9}" srcOrd="0" destOrd="0" presId="urn:microsoft.com/office/officeart/2005/8/layout/orgChart1"/>
    <dgm:cxn modelId="{B95CF12B-46F2-47FA-8C5E-BC183E2217A3}" type="presParOf" srcId="{2A182521-96D9-45C8-8778-72937F5AF229}" destId="{3817B718-DEF2-4A5C-B26A-D1674DB53AD6}" srcOrd="1" destOrd="0" presId="urn:microsoft.com/office/officeart/2005/8/layout/orgChart1"/>
    <dgm:cxn modelId="{035B83C2-25BC-4F36-B77F-25A45DF4C69C}" type="presParOf" srcId="{1BFFADBD-52FC-475A-B0C4-B8A5ACECDD32}" destId="{733BC4D6-D4B2-423F-A078-7695E4D6BC0F}" srcOrd="1" destOrd="0" presId="urn:microsoft.com/office/officeart/2005/8/layout/orgChart1"/>
    <dgm:cxn modelId="{C76F338C-3B4C-467A-B98F-D33817EA34D3}" type="presParOf" srcId="{1BFFADBD-52FC-475A-B0C4-B8A5ACECDD32}" destId="{21160C0F-21F7-44DA-86D7-3C721C6472AA}" srcOrd="2" destOrd="0" presId="urn:microsoft.com/office/officeart/2005/8/layout/orgChart1"/>
    <dgm:cxn modelId="{6A03FB47-AC00-49C4-8997-A3A5C63552D5}" type="presParOf" srcId="{B118B204-6118-4485-8446-79FF846A22E8}" destId="{BCB187F0-5467-40DB-9DA4-9C606474BEB7}" srcOrd="4" destOrd="0" presId="urn:microsoft.com/office/officeart/2005/8/layout/orgChart1"/>
    <dgm:cxn modelId="{D379C942-A088-4433-9524-911181B928F0}" type="presParOf" srcId="{B118B204-6118-4485-8446-79FF846A22E8}" destId="{311016DA-9137-480F-9148-BE0925C3A8AB}" srcOrd="5" destOrd="0" presId="urn:microsoft.com/office/officeart/2005/8/layout/orgChart1"/>
    <dgm:cxn modelId="{50693CE6-A96C-478A-B6F2-3193B903259F}" type="presParOf" srcId="{311016DA-9137-480F-9148-BE0925C3A8AB}" destId="{E7A1F6FA-4453-4494-B17E-412CD2C63A3D}" srcOrd="0" destOrd="0" presId="urn:microsoft.com/office/officeart/2005/8/layout/orgChart1"/>
    <dgm:cxn modelId="{538EF150-6190-4042-B520-FE2279DEFDBA}" type="presParOf" srcId="{E7A1F6FA-4453-4494-B17E-412CD2C63A3D}" destId="{23C9B011-F950-4FBF-8FB0-82A3AF5EDDD2}" srcOrd="0" destOrd="0" presId="urn:microsoft.com/office/officeart/2005/8/layout/orgChart1"/>
    <dgm:cxn modelId="{642DF221-5EFD-4DB1-8C78-930236A71CC9}" type="presParOf" srcId="{E7A1F6FA-4453-4494-B17E-412CD2C63A3D}" destId="{5954813B-23C0-4FB0-826F-956ABB218C44}" srcOrd="1" destOrd="0" presId="urn:microsoft.com/office/officeart/2005/8/layout/orgChart1"/>
    <dgm:cxn modelId="{E54A2C0C-1C01-4EB9-B405-286C87068A8F}" type="presParOf" srcId="{311016DA-9137-480F-9148-BE0925C3A8AB}" destId="{23263B06-5860-42E6-A074-3866CFE85CD0}" srcOrd="1" destOrd="0" presId="urn:microsoft.com/office/officeart/2005/8/layout/orgChart1"/>
    <dgm:cxn modelId="{2055E63F-329C-4A24-8859-9ABDAE016CE4}" type="presParOf" srcId="{311016DA-9137-480F-9148-BE0925C3A8AB}" destId="{72B5C98E-2E9C-418A-BC18-BFFFF8249EF6}" srcOrd="2" destOrd="0" presId="urn:microsoft.com/office/officeart/2005/8/layout/orgChart1"/>
    <dgm:cxn modelId="{6D83E297-5F93-4670-8F25-D273B2F3659B}" type="presParOf" srcId="{42F7EF56-C376-4AD4-BB5B-6E8BA2A4D581}" destId="{27471B37-03FE-4009-A34F-F5DFF9435D72}" srcOrd="2" destOrd="0" presId="urn:microsoft.com/office/officeart/2005/8/layout/orgChart1"/>
    <dgm:cxn modelId="{89DA77A1-C478-4C4D-B60B-DCF62668A1BF}" type="presParOf" srcId="{507606CC-1549-411C-AA7E-F3D02213A01C}" destId="{E26EDD52-878D-44C2-981F-FEE4CCEA059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1861FA-3F4E-4F31-A6FA-4F4D167E5BE6}" type="doc">
      <dgm:prSet loTypeId="urn:microsoft.com/office/officeart/2005/8/layout/hList6" loCatId="list" qsTypeId="urn:microsoft.com/office/officeart/2005/8/quickstyle/3d3" qsCatId="3D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42984792-4AD8-4B08-B630-F55B96D31372}">
      <dgm:prSet custT="1"/>
      <dgm:spPr/>
      <dgm:t>
        <a:bodyPr/>
        <a:lstStyle/>
        <a:p>
          <a:pPr algn="l"/>
          <a:r>
            <a:rPr lang="en-GB" sz="1300" b="1" dirty="0"/>
            <a:t>Data Silos </a:t>
          </a:r>
        </a:p>
        <a:p>
          <a:pPr algn="l"/>
          <a:r>
            <a:rPr lang="en-GB" sz="1300" b="1" dirty="0"/>
            <a:t>&amp; Integration</a:t>
          </a:r>
          <a:r>
            <a:rPr lang="en-GB" sz="1200" b="1" dirty="0"/>
            <a:t>   </a:t>
          </a:r>
        </a:p>
        <a:p>
          <a:pPr algn="l"/>
          <a:r>
            <a:rPr lang="en-GB" sz="1200" b="1" dirty="0"/>
            <a:t>----------------------</a:t>
          </a:r>
        </a:p>
        <a:p>
          <a:pPr algn="l"/>
          <a:r>
            <a:rPr lang="en-GB" sz="1200" b="1" dirty="0"/>
            <a:t>Problem: Financial institutions often have data stored in different systems, making it difficult to integrate and </a:t>
          </a:r>
          <a:r>
            <a:rPr lang="en-GB" sz="1200" b="1" dirty="0" err="1"/>
            <a:t>analyze</a:t>
          </a:r>
          <a:r>
            <a:rPr lang="en-GB" sz="1200" b="1" dirty="0"/>
            <a:t>. </a:t>
          </a:r>
        </a:p>
        <a:p>
          <a:pPr algn="l"/>
          <a:r>
            <a:rPr lang="en-GB" sz="1200" b="1" dirty="0"/>
            <a:t>--------------------------</a:t>
          </a:r>
        </a:p>
        <a:p>
          <a:pPr algn="l"/>
          <a:r>
            <a:rPr lang="en-GB" sz="1200" b="1" dirty="0"/>
            <a:t>Solution: Data engineers use ETL (Extract, Transform, Load) processes to consolidate data from multiple sources into a centralized data warehouse. Techniques like data mapping and data transformation ensure seamless integration.</a:t>
          </a:r>
        </a:p>
      </dgm:t>
    </dgm:pt>
    <dgm:pt modelId="{8E38458E-7594-4260-84CF-4405905B6F62}" type="parTrans" cxnId="{9489F4BA-462C-451D-9AE3-220669BA1CB0}">
      <dgm:prSet/>
      <dgm:spPr/>
      <dgm:t>
        <a:bodyPr/>
        <a:lstStyle/>
        <a:p>
          <a:endParaRPr lang="en-GB"/>
        </a:p>
      </dgm:t>
    </dgm:pt>
    <dgm:pt modelId="{E05A7D5A-2A20-41E8-B6F9-43F5A402EE73}" type="sibTrans" cxnId="{9489F4BA-462C-451D-9AE3-220669BA1CB0}">
      <dgm:prSet/>
      <dgm:spPr/>
      <dgm:t>
        <a:bodyPr/>
        <a:lstStyle/>
        <a:p>
          <a:endParaRPr lang="en-GB"/>
        </a:p>
      </dgm:t>
    </dgm:pt>
    <dgm:pt modelId="{F47490C1-9790-4DDC-9F89-EC3CC29F5EB7}">
      <dgm:prSet custT="1"/>
      <dgm:spPr/>
      <dgm:t>
        <a:bodyPr/>
        <a:lstStyle/>
        <a:p>
          <a:pPr algn="l"/>
          <a:endParaRPr lang="en-GB" sz="1200" b="1" dirty="0"/>
        </a:p>
        <a:p>
          <a:pPr algn="l"/>
          <a:r>
            <a:rPr lang="en-GB" sz="1400" b="1" dirty="0"/>
            <a:t>Slow Data Analysis Times </a:t>
          </a:r>
        </a:p>
        <a:p>
          <a:pPr algn="l"/>
          <a:r>
            <a:rPr lang="en-GB" sz="1200" b="1" dirty="0"/>
            <a:t>-------------------------</a:t>
          </a:r>
        </a:p>
        <a:p>
          <a:pPr algn="l"/>
          <a:r>
            <a:rPr lang="en-GB" sz="1200" b="1" dirty="0"/>
            <a:t>Problem: Some Financial Services still use Legacy systems and unconnected data sources lead to slow analysis times. </a:t>
          </a:r>
        </a:p>
        <a:p>
          <a:pPr algn="l"/>
          <a:r>
            <a:rPr lang="en-GB" sz="1200" b="1" dirty="0"/>
            <a:t>--------------------------</a:t>
          </a:r>
        </a:p>
        <a:p>
          <a:pPr algn="l"/>
          <a:r>
            <a:rPr lang="en-GB" sz="1200" b="1" dirty="0"/>
            <a:t>Solution: Implementing real-time data processing and streaming data pipelines using tools like Apache Kafka and Apache Flink. This allows for faster data analysis and real-time insights.</a:t>
          </a:r>
        </a:p>
      </dgm:t>
    </dgm:pt>
    <dgm:pt modelId="{7C480978-5B71-4892-965A-3484E15DB4D1}" type="parTrans" cxnId="{91E23922-A958-4E3D-9E51-DC6102502E45}">
      <dgm:prSet/>
      <dgm:spPr/>
      <dgm:t>
        <a:bodyPr/>
        <a:lstStyle/>
        <a:p>
          <a:endParaRPr lang="en-GB"/>
        </a:p>
      </dgm:t>
    </dgm:pt>
    <dgm:pt modelId="{D78C78D4-C015-4B26-A7C8-C31B6356F98B}" type="sibTrans" cxnId="{91E23922-A958-4E3D-9E51-DC6102502E45}">
      <dgm:prSet/>
      <dgm:spPr/>
      <dgm:t>
        <a:bodyPr/>
        <a:lstStyle/>
        <a:p>
          <a:endParaRPr lang="en-GB"/>
        </a:p>
      </dgm:t>
    </dgm:pt>
    <dgm:pt modelId="{B2417257-A98C-496A-9051-28E84CC95264}">
      <dgm:prSet custT="1"/>
      <dgm:spPr/>
      <dgm:t>
        <a:bodyPr/>
        <a:lstStyle/>
        <a:p>
          <a:pPr algn="l"/>
          <a:r>
            <a:rPr lang="en-GB" sz="1400" b="1" dirty="0"/>
            <a:t>Manual Data Gathering and Tracking</a:t>
          </a:r>
        </a:p>
        <a:p>
          <a:pPr algn="l"/>
          <a:r>
            <a:rPr lang="en-GB" sz="1250" b="1" dirty="0"/>
            <a:t>-----------------------</a:t>
          </a:r>
        </a:p>
        <a:p>
          <a:pPr algn="l"/>
          <a:r>
            <a:rPr lang="en-GB" sz="1250" b="1" dirty="0"/>
            <a:t>Problem: Manual data gathering and tracking processes are time-consuming and prone to errors. </a:t>
          </a:r>
        </a:p>
        <a:p>
          <a:pPr algn="l"/>
          <a:r>
            <a:rPr lang="en-GB" sz="1250" b="1" dirty="0"/>
            <a:t>-----------------------</a:t>
          </a:r>
        </a:p>
        <a:p>
          <a:pPr algn="l"/>
          <a:r>
            <a:rPr lang="en-GB" sz="1250" b="1" dirty="0"/>
            <a:t>Solution: Automating data collection and tracking using machine learning algorithms and data automation tools. This reduces manual effort and improves accuracy.</a:t>
          </a:r>
        </a:p>
      </dgm:t>
    </dgm:pt>
    <dgm:pt modelId="{4510E840-2C8D-42F9-BE0D-CD2F5141977E}" type="parTrans" cxnId="{70926542-F0BB-4EF1-AE84-5A82ADB8C18B}">
      <dgm:prSet/>
      <dgm:spPr/>
      <dgm:t>
        <a:bodyPr/>
        <a:lstStyle/>
        <a:p>
          <a:endParaRPr lang="en-GB"/>
        </a:p>
      </dgm:t>
    </dgm:pt>
    <dgm:pt modelId="{B1223DA0-5DEF-40C2-89CB-028165203608}" type="sibTrans" cxnId="{70926542-F0BB-4EF1-AE84-5A82ADB8C18B}">
      <dgm:prSet/>
      <dgm:spPr/>
      <dgm:t>
        <a:bodyPr/>
        <a:lstStyle/>
        <a:p>
          <a:endParaRPr lang="en-GB"/>
        </a:p>
      </dgm:t>
    </dgm:pt>
    <dgm:pt modelId="{C142D266-637F-471F-B421-E999F6D4F36C}">
      <dgm:prSet custT="1"/>
      <dgm:spPr/>
      <dgm:t>
        <a:bodyPr/>
        <a:lstStyle/>
        <a:p>
          <a:pPr algn="l"/>
          <a:r>
            <a:rPr lang="en-GB" sz="1400" b="1" dirty="0"/>
            <a:t>Lack of Executive Analytical Insight</a:t>
          </a:r>
        </a:p>
        <a:p>
          <a:pPr algn="l"/>
          <a:r>
            <a:rPr lang="en-GB" sz="1300" b="1" dirty="0"/>
            <a:t>-----------------------</a:t>
          </a:r>
        </a:p>
        <a:p>
          <a:pPr algn="l"/>
          <a:r>
            <a:rPr lang="en-GB" sz="1300" b="1" dirty="0"/>
            <a:t> Problem: Executives don’t get a hold on timely and actionable insights/metrics trends. </a:t>
          </a:r>
        </a:p>
        <a:p>
          <a:pPr algn="l"/>
          <a:r>
            <a:rPr lang="en-GB" sz="1300" b="1" dirty="0"/>
            <a:t>------------------------</a:t>
          </a:r>
        </a:p>
        <a:p>
          <a:pPr algn="l"/>
          <a:r>
            <a:rPr lang="en-GB" sz="1300" b="1" dirty="0"/>
            <a:t>Solution: Developing dashboards and reporting tools using BI platforms like Tableau and Power BI. </a:t>
          </a:r>
        </a:p>
      </dgm:t>
    </dgm:pt>
    <dgm:pt modelId="{3E031AF8-1E23-42E0-BD24-5EAB83B310EE}" type="parTrans" cxnId="{E111692F-45A9-4F16-A79E-1AA826DC6806}">
      <dgm:prSet/>
      <dgm:spPr/>
      <dgm:t>
        <a:bodyPr/>
        <a:lstStyle/>
        <a:p>
          <a:endParaRPr lang="en-GB"/>
        </a:p>
      </dgm:t>
    </dgm:pt>
    <dgm:pt modelId="{7785406F-C934-4A16-A150-FC34CF3E19E0}" type="sibTrans" cxnId="{E111692F-45A9-4F16-A79E-1AA826DC6806}">
      <dgm:prSet/>
      <dgm:spPr/>
      <dgm:t>
        <a:bodyPr/>
        <a:lstStyle/>
        <a:p>
          <a:endParaRPr lang="en-GB"/>
        </a:p>
      </dgm:t>
    </dgm:pt>
    <dgm:pt modelId="{34E0B06F-46D7-4706-B5EF-C723211D2C5E}">
      <dgm:prSet custT="1"/>
      <dgm:spPr/>
      <dgm:t>
        <a:bodyPr/>
        <a:lstStyle/>
        <a:p>
          <a:pPr algn="l"/>
          <a:r>
            <a:rPr lang="en-GB" sz="1400" b="1" dirty="0"/>
            <a:t>Regulatory Compliance </a:t>
          </a:r>
        </a:p>
        <a:p>
          <a:pPr algn="l"/>
          <a:r>
            <a:rPr lang="en-GB" sz="1200" b="1" dirty="0"/>
            <a:t>------------------------</a:t>
          </a:r>
        </a:p>
        <a:p>
          <a:pPr algn="l"/>
          <a:r>
            <a:rPr lang="en-GB" sz="1200" b="1" dirty="0"/>
            <a:t>Problem: Financial institutions must comply with various regulatory requirements, which can be challenging to manage. </a:t>
          </a:r>
        </a:p>
        <a:p>
          <a:pPr algn="l"/>
          <a:r>
            <a:rPr lang="en-GB" sz="1200" b="1" dirty="0"/>
            <a:t>--------------------------</a:t>
          </a:r>
        </a:p>
        <a:p>
          <a:pPr algn="l"/>
          <a:r>
            <a:rPr lang="en-GB" sz="1200" b="1" dirty="0"/>
            <a:t>Solution: Implementing data governance frameworks and regulatory reporting tools to ensure compliance. Techniques like data lineage tracking and audit trails help in maintaining transparency and accountability.</a:t>
          </a:r>
        </a:p>
      </dgm:t>
    </dgm:pt>
    <dgm:pt modelId="{1E51ED65-A15A-4481-BC05-A48CF030B634}" type="parTrans" cxnId="{632F11B4-9442-4FBF-B6E8-41C922A6E8AE}">
      <dgm:prSet/>
      <dgm:spPr/>
      <dgm:t>
        <a:bodyPr/>
        <a:lstStyle/>
        <a:p>
          <a:endParaRPr lang="en-GB"/>
        </a:p>
      </dgm:t>
    </dgm:pt>
    <dgm:pt modelId="{C416C392-D231-452A-A63D-A80A23CDEA74}" type="sibTrans" cxnId="{632F11B4-9442-4FBF-B6E8-41C922A6E8AE}">
      <dgm:prSet/>
      <dgm:spPr/>
      <dgm:t>
        <a:bodyPr/>
        <a:lstStyle/>
        <a:p>
          <a:endParaRPr lang="en-GB"/>
        </a:p>
      </dgm:t>
    </dgm:pt>
    <dgm:pt modelId="{83EBCF7D-E1D3-4AF1-A31A-2AFB2B400ADB}">
      <dgm:prSet custT="1"/>
      <dgm:spPr/>
      <dgm:t>
        <a:bodyPr/>
        <a:lstStyle/>
        <a:p>
          <a:pPr algn="l"/>
          <a:r>
            <a:rPr lang="en-GB" sz="1300" b="1" dirty="0"/>
            <a:t>Customer Experience Enhancement</a:t>
          </a:r>
        </a:p>
        <a:p>
          <a:pPr algn="l"/>
          <a:r>
            <a:rPr lang="en-GB" sz="1200" b="1" dirty="0"/>
            <a:t>-----------------------</a:t>
          </a:r>
        </a:p>
        <a:p>
          <a:pPr algn="l"/>
          <a:r>
            <a:rPr lang="en-GB" sz="1200" b="1" dirty="0"/>
            <a:t>Problem: Providing personalized and efficient customer service is essential for customer retention.</a:t>
          </a:r>
        </a:p>
        <a:p>
          <a:pPr algn="l"/>
          <a:r>
            <a:rPr lang="en-GB" sz="1200" b="1" dirty="0"/>
            <a:t>--------------------------</a:t>
          </a:r>
        </a:p>
        <a:p>
          <a:pPr algn="l"/>
          <a:r>
            <a:rPr lang="en-GB" sz="1200" b="1" dirty="0"/>
            <a:t> Solution: Leveraging customer data platforms (CDPs) and personalization engines to </a:t>
          </a:r>
          <a:r>
            <a:rPr lang="en-GB" sz="1200" b="1" dirty="0" err="1"/>
            <a:t>analyze</a:t>
          </a:r>
          <a:r>
            <a:rPr lang="en-GB" sz="1200" b="1" dirty="0"/>
            <a:t> customer </a:t>
          </a:r>
          <a:r>
            <a:rPr lang="en-GB" sz="1200" b="1" dirty="0" err="1"/>
            <a:t>behavior</a:t>
          </a:r>
          <a:r>
            <a:rPr lang="en-GB" sz="1200" b="1" dirty="0"/>
            <a:t> and preferences. This enables financial institutions to offer tailored services and improve customer satisfaction.</a:t>
          </a:r>
        </a:p>
      </dgm:t>
    </dgm:pt>
    <dgm:pt modelId="{2AD7469B-D004-46F8-8B23-9117D011A21A}" type="parTrans" cxnId="{CA2218C1-A9AE-4082-9ACD-D895E53419E3}">
      <dgm:prSet/>
      <dgm:spPr/>
      <dgm:t>
        <a:bodyPr/>
        <a:lstStyle/>
        <a:p>
          <a:endParaRPr lang="en-GB"/>
        </a:p>
      </dgm:t>
    </dgm:pt>
    <dgm:pt modelId="{D44B6AE7-B65E-49CC-9DF5-6AF8507AB19F}" type="sibTrans" cxnId="{CA2218C1-A9AE-4082-9ACD-D895E53419E3}">
      <dgm:prSet/>
      <dgm:spPr/>
      <dgm:t>
        <a:bodyPr/>
        <a:lstStyle/>
        <a:p>
          <a:endParaRPr lang="en-GB"/>
        </a:p>
      </dgm:t>
    </dgm:pt>
    <dgm:pt modelId="{AB3F1F5C-0B87-4CAB-A462-CC36473EA07C}" type="pres">
      <dgm:prSet presAssocID="{EE1861FA-3F4E-4F31-A6FA-4F4D167E5BE6}" presName="Name0" presStyleCnt="0">
        <dgm:presLayoutVars>
          <dgm:dir/>
          <dgm:resizeHandles val="exact"/>
        </dgm:presLayoutVars>
      </dgm:prSet>
      <dgm:spPr/>
    </dgm:pt>
    <dgm:pt modelId="{29562C06-037F-44D5-8D85-A0B382EA2375}" type="pres">
      <dgm:prSet presAssocID="{42984792-4AD8-4B08-B630-F55B96D31372}" presName="node" presStyleLbl="node1" presStyleIdx="0" presStyleCnt="6">
        <dgm:presLayoutVars>
          <dgm:bulletEnabled val="1"/>
        </dgm:presLayoutVars>
      </dgm:prSet>
      <dgm:spPr/>
    </dgm:pt>
    <dgm:pt modelId="{BBABA8A8-9480-4CFB-8DA7-9A7A17A940AB}" type="pres">
      <dgm:prSet presAssocID="{E05A7D5A-2A20-41E8-B6F9-43F5A402EE73}" presName="sibTrans" presStyleCnt="0"/>
      <dgm:spPr/>
    </dgm:pt>
    <dgm:pt modelId="{E3D58D76-1A40-43FD-8743-23758370EEFE}" type="pres">
      <dgm:prSet presAssocID="{F47490C1-9790-4DDC-9F89-EC3CC29F5EB7}" presName="node" presStyleLbl="node1" presStyleIdx="1" presStyleCnt="6">
        <dgm:presLayoutVars>
          <dgm:bulletEnabled val="1"/>
        </dgm:presLayoutVars>
      </dgm:prSet>
      <dgm:spPr/>
    </dgm:pt>
    <dgm:pt modelId="{3C9076C2-78E8-4083-9970-496A9F338797}" type="pres">
      <dgm:prSet presAssocID="{D78C78D4-C015-4B26-A7C8-C31B6356F98B}" presName="sibTrans" presStyleCnt="0"/>
      <dgm:spPr/>
    </dgm:pt>
    <dgm:pt modelId="{18CE3763-7226-4294-934C-6060F762D4B0}" type="pres">
      <dgm:prSet presAssocID="{B2417257-A98C-496A-9051-28E84CC95264}" presName="node" presStyleLbl="node1" presStyleIdx="2" presStyleCnt="6">
        <dgm:presLayoutVars>
          <dgm:bulletEnabled val="1"/>
        </dgm:presLayoutVars>
      </dgm:prSet>
      <dgm:spPr/>
    </dgm:pt>
    <dgm:pt modelId="{77FAF85E-87AF-4E52-93CE-00AE7EC04D7D}" type="pres">
      <dgm:prSet presAssocID="{B1223DA0-5DEF-40C2-89CB-028165203608}" presName="sibTrans" presStyleCnt="0"/>
      <dgm:spPr/>
    </dgm:pt>
    <dgm:pt modelId="{C17AA1A9-C9CB-424E-A84E-7263088293EB}" type="pres">
      <dgm:prSet presAssocID="{C142D266-637F-471F-B421-E999F6D4F36C}" presName="node" presStyleLbl="node1" presStyleIdx="3" presStyleCnt="6">
        <dgm:presLayoutVars>
          <dgm:bulletEnabled val="1"/>
        </dgm:presLayoutVars>
      </dgm:prSet>
      <dgm:spPr/>
    </dgm:pt>
    <dgm:pt modelId="{07B01BF3-B4AD-46B9-87B3-0CD2A26C0A40}" type="pres">
      <dgm:prSet presAssocID="{7785406F-C934-4A16-A150-FC34CF3E19E0}" presName="sibTrans" presStyleCnt="0"/>
      <dgm:spPr/>
    </dgm:pt>
    <dgm:pt modelId="{9BD33B61-F914-489B-ACDE-61C5E6B8904D}" type="pres">
      <dgm:prSet presAssocID="{34E0B06F-46D7-4706-B5EF-C723211D2C5E}" presName="node" presStyleLbl="node1" presStyleIdx="4" presStyleCnt="6">
        <dgm:presLayoutVars>
          <dgm:bulletEnabled val="1"/>
        </dgm:presLayoutVars>
      </dgm:prSet>
      <dgm:spPr/>
    </dgm:pt>
    <dgm:pt modelId="{6DE682A4-E776-4BC8-8599-5942A417AE86}" type="pres">
      <dgm:prSet presAssocID="{C416C392-D231-452A-A63D-A80A23CDEA74}" presName="sibTrans" presStyleCnt="0"/>
      <dgm:spPr/>
    </dgm:pt>
    <dgm:pt modelId="{34B60B2A-C938-4E67-9C01-CD54A8AC3E96}" type="pres">
      <dgm:prSet presAssocID="{83EBCF7D-E1D3-4AF1-A31A-2AFB2B400ADB}" presName="node" presStyleLbl="node1" presStyleIdx="5" presStyleCnt="6">
        <dgm:presLayoutVars>
          <dgm:bulletEnabled val="1"/>
        </dgm:presLayoutVars>
      </dgm:prSet>
      <dgm:spPr/>
    </dgm:pt>
  </dgm:ptLst>
  <dgm:cxnLst>
    <dgm:cxn modelId="{E5B37B08-2BD7-4255-84FF-F4EAC05B9CC6}" type="presOf" srcId="{34E0B06F-46D7-4706-B5EF-C723211D2C5E}" destId="{9BD33B61-F914-489B-ACDE-61C5E6B8904D}" srcOrd="0" destOrd="0" presId="urn:microsoft.com/office/officeart/2005/8/layout/hList6"/>
    <dgm:cxn modelId="{91E23922-A958-4E3D-9E51-DC6102502E45}" srcId="{EE1861FA-3F4E-4F31-A6FA-4F4D167E5BE6}" destId="{F47490C1-9790-4DDC-9F89-EC3CC29F5EB7}" srcOrd="1" destOrd="0" parTransId="{7C480978-5B71-4892-965A-3484E15DB4D1}" sibTransId="{D78C78D4-C015-4B26-A7C8-C31B6356F98B}"/>
    <dgm:cxn modelId="{E111692F-45A9-4F16-A79E-1AA826DC6806}" srcId="{EE1861FA-3F4E-4F31-A6FA-4F4D167E5BE6}" destId="{C142D266-637F-471F-B421-E999F6D4F36C}" srcOrd="3" destOrd="0" parTransId="{3E031AF8-1E23-42E0-BD24-5EAB83B310EE}" sibTransId="{7785406F-C934-4A16-A150-FC34CF3E19E0}"/>
    <dgm:cxn modelId="{1A7BB63E-C943-4DA6-990D-B605056298BC}" type="presOf" srcId="{B2417257-A98C-496A-9051-28E84CC95264}" destId="{18CE3763-7226-4294-934C-6060F762D4B0}" srcOrd="0" destOrd="0" presId="urn:microsoft.com/office/officeart/2005/8/layout/hList6"/>
    <dgm:cxn modelId="{70926542-F0BB-4EF1-AE84-5A82ADB8C18B}" srcId="{EE1861FA-3F4E-4F31-A6FA-4F4D167E5BE6}" destId="{B2417257-A98C-496A-9051-28E84CC95264}" srcOrd="2" destOrd="0" parTransId="{4510E840-2C8D-42F9-BE0D-CD2F5141977E}" sibTransId="{B1223DA0-5DEF-40C2-89CB-028165203608}"/>
    <dgm:cxn modelId="{E1DFB67C-FBDB-4803-81E9-512D1DB494A6}" type="presOf" srcId="{42984792-4AD8-4B08-B630-F55B96D31372}" destId="{29562C06-037F-44D5-8D85-A0B382EA2375}" srcOrd="0" destOrd="0" presId="urn:microsoft.com/office/officeart/2005/8/layout/hList6"/>
    <dgm:cxn modelId="{0F4022AF-D025-442F-AD39-8799245F0094}" type="presOf" srcId="{F47490C1-9790-4DDC-9F89-EC3CC29F5EB7}" destId="{E3D58D76-1A40-43FD-8743-23758370EEFE}" srcOrd="0" destOrd="0" presId="urn:microsoft.com/office/officeart/2005/8/layout/hList6"/>
    <dgm:cxn modelId="{632F11B4-9442-4FBF-B6E8-41C922A6E8AE}" srcId="{EE1861FA-3F4E-4F31-A6FA-4F4D167E5BE6}" destId="{34E0B06F-46D7-4706-B5EF-C723211D2C5E}" srcOrd="4" destOrd="0" parTransId="{1E51ED65-A15A-4481-BC05-A48CF030B634}" sibTransId="{C416C392-D231-452A-A63D-A80A23CDEA74}"/>
    <dgm:cxn modelId="{9489F4BA-462C-451D-9AE3-220669BA1CB0}" srcId="{EE1861FA-3F4E-4F31-A6FA-4F4D167E5BE6}" destId="{42984792-4AD8-4B08-B630-F55B96D31372}" srcOrd="0" destOrd="0" parTransId="{8E38458E-7594-4260-84CF-4405905B6F62}" sibTransId="{E05A7D5A-2A20-41E8-B6F9-43F5A402EE73}"/>
    <dgm:cxn modelId="{CA2218C1-A9AE-4082-9ACD-D895E53419E3}" srcId="{EE1861FA-3F4E-4F31-A6FA-4F4D167E5BE6}" destId="{83EBCF7D-E1D3-4AF1-A31A-2AFB2B400ADB}" srcOrd="5" destOrd="0" parTransId="{2AD7469B-D004-46F8-8B23-9117D011A21A}" sibTransId="{D44B6AE7-B65E-49CC-9DF5-6AF8507AB19F}"/>
    <dgm:cxn modelId="{61B477D5-B945-44FC-A2D3-74837A3F3C23}" type="presOf" srcId="{EE1861FA-3F4E-4F31-A6FA-4F4D167E5BE6}" destId="{AB3F1F5C-0B87-4CAB-A462-CC36473EA07C}" srcOrd="0" destOrd="0" presId="urn:microsoft.com/office/officeart/2005/8/layout/hList6"/>
    <dgm:cxn modelId="{FC4750DB-2FF7-4DFF-B352-D7F0606995E3}" type="presOf" srcId="{83EBCF7D-E1D3-4AF1-A31A-2AFB2B400ADB}" destId="{34B60B2A-C938-4E67-9C01-CD54A8AC3E96}" srcOrd="0" destOrd="0" presId="urn:microsoft.com/office/officeart/2005/8/layout/hList6"/>
    <dgm:cxn modelId="{51701FE3-83D0-4268-B10E-A6C9FE23C9AC}" type="presOf" srcId="{C142D266-637F-471F-B421-E999F6D4F36C}" destId="{C17AA1A9-C9CB-424E-A84E-7263088293EB}" srcOrd="0" destOrd="0" presId="urn:microsoft.com/office/officeart/2005/8/layout/hList6"/>
    <dgm:cxn modelId="{EE4FF55B-6626-421B-9AA4-3DC104075972}" type="presParOf" srcId="{AB3F1F5C-0B87-4CAB-A462-CC36473EA07C}" destId="{29562C06-037F-44D5-8D85-A0B382EA2375}" srcOrd="0" destOrd="0" presId="urn:microsoft.com/office/officeart/2005/8/layout/hList6"/>
    <dgm:cxn modelId="{564BDF8F-DD46-471B-A135-FFBF713510AE}" type="presParOf" srcId="{AB3F1F5C-0B87-4CAB-A462-CC36473EA07C}" destId="{BBABA8A8-9480-4CFB-8DA7-9A7A17A940AB}" srcOrd="1" destOrd="0" presId="urn:microsoft.com/office/officeart/2005/8/layout/hList6"/>
    <dgm:cxn modelId="{7908316C-72B4-4D43-B053-C7B2FD2F6E73}" type="presParOf" srcId="{AB3F1F5C-0B87-4CAB-A462-CC36473EA07C}" destId="{E3D58D76-1A40-43FD-8743-23758370EEFE}" srcOrd="2" destOrd="0" presId="urn:microsoft.com/office/officeart/2005/8/layout/hList6"/>
    <dgm:cxn modelId="{5FFE5897-65AB-47E8-8E52-E9896B535EB7}" type="presParOf" srcId="{AB3F1F5C-0B87-4CAB-A462-CC36473EA07C}" destId="{3C9076C2-78E8-4083-9970-496A9F338797}" srcOrd="3" destOrd="0" presId="urn:microsoft.com/office/officeart/2005/8/layout/hList6"/>
    <dgm:cxn modelId="{0F20F9D2-BF86-43F2-AAC3-CF2CF4DABD80}" type="presParOf" srcId="{AB3F1F5C-0B87-4CAB-A462-CC36473EA07C}" destId="{18CE3763-7226-4294-934C-6060F762D4B0}" srcOrd="4" destOrd="0" presId="urn:microsoft.com/office/officeart/2005/8/layout/hList6"/>
    <dgm:cxn modelId="{E9A6B232-18B4-4535-9287-EFB3D58378DC}" type="presParOf" srcId="{AB3F1F5C-0B87-4CAB-A462-CC36473EA07C}" destId="{77FAF85E-87AF-4E52-93CE-00AE7EC04D7D}" srcOrd="5" destOrd="0" presId="urn:microsoft.com/office/officeart/2005/8/layout/hList6"/>
    <dgm:cxn modelId="{3D0A8A56-ECBA-4929-81F4-45CFF66E9032}" type="presParOf" srcId="{AB3F1F5C-0B87-4CAB-A462-CC36473EA07C}" destId="{C17AA1A9-C9CB-424E-A84E-7263088293EB}" srcOrd="6" destOrd="0" presId="urn:microsoft.com/office/officeart/2005/8/layout/hList6"/>
    <dgm:cxn modelId="{D4AA26D0-4DBF-4A91-9122-14EC8C298ECE}" type="presParOf" srcId="{AB3F1F5C-0B87-4CAB-A462-CC36473EA07C}" destId="{07B01BF3-B4AD-46B9-87B3-0CD2A26C0A40}" srcOrd="7" destOrd="0" presId="urn:microsoft.com/office/officeart/2005/8/layout/hList6"/>
    <dgm:cxn modelId="{F472E277-A903-4CAC-8BE3-3AD91B0ED510}" type="presParOf" srcId="{AB3F1F5C-0B87-4CAB-A462-CC36473EA07C}" destId="{9BD33B61-F914-489B-ACDE-61C5E6B8904D}" srcOrd="8" destOrd="0" presId="urn:microsoft.com/office/officeart/2005/8/layout/hList6"/>
    <dgm:cxn modelId="{B0BA04F7-C486-4AA7-A790-A8C381F2075E}" type="presParOf" srcId="{AB3F1F5C-0B87-4CAB-A462-CC36473EA07C}" destId="{6DE682A4-E776-4BC8-8599-5942A417AE86}" srcOrd="9" destOrd="0" presId="urn:microsoft.com/office/officeart/2005/8/layout/hList6"/>
    <dgm:cxn modelId="{D23D10B5-453E-49B7-BD2D-523B0AC7C64F}" type="presParOf" srcId="{AB3F1F5C-0B87-4CAB-A462-CC36473EA07C}" destId="{34B60B2A-C938-4E67-9C01-CD54A8AC3E96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7404ED-E3F7-4CA6-9D36-9642EA33733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1E397CA8-8E19-4CDD-A649-A308B766BFFC}">
      <dgm:prSet custT="1"/>
      <dgm:spPr/>
      <dgm:t>
        <a:bodyPr/>
        <a:lstStyle/>
        <a:p>
          <a:r>
            <a:rPr lang="en-GB" sz="2000" b="1"/>
            <a:t>Business Benefits:</a:t>
          </a:r>
          <a:endParaRPr lang="en-GB" sz="2000" b="1" dirty="0"/>
        </a:p>
      </dgm:t>
    </dgm:pt>
    <dgm:pt modelId="{3B6024DD-97CE-4695-8735-6166BBC4EA77}" type="parTrans" cxnId="{EB7226CA-B719-402D-A082-2C57D4139727}">
      <dgm:prSet/>
      <dgm:spPr/>
      <dgm:t>
        <a:bodyPr/>
        <a:lstStyle/>
        <a:p>
          <a:endParaRPr lang="en-GB"/>
        </a:p>
      </dgm:t>
    </dgm:pt>
    <dgm:pt modelId="{8E5AF798-CF49-4CF6-9F9A-AFD1FF72FF1D}" type="sibTrans" cxnId="{EB7226CA-B719-402D-A082-2C57D4139727}">
      <dgm:prSet/>
      <dgm:spPr/>
      <dgm:t>
        <a:bodyPr/>
        <a:lstStyle/>
        <a:p>
          <a:endParaRPr lang="en-GB"/>
        </a:p>
      </dgm:t>
    </dgm:pt>
    <dgm:pt modelId="{213171BE-461F-4D3E-AA56-DB1341ABB4C3}">
      <dgm:prSet custT="1"/>
      <dgm:spPr/>
      <dgm:t>
        <a:bodyPr/>
        <a:lstStyle/>
        <a:p>
          <a:r>
            <a:rPr lang="en-GB" sz="1400" b="1" dirty="0"/>
            <a:t>Improved Decision-Making:</a:t>
          </a:r>
        </a:p>
      </dgm:t>
    </dgm:pt>
    <dgm:pt modelId="{ACE0FADA-EC2D-4505-B881-78983B1530B0}" type="parTrans" cxnId="{D9B7043C-8378-4397-837C-BD2CBA89E98D}">
      <dgm:prSet/>
      <dgm:spPr/>
      <dgm:t>
        <a:bodyPr/>
        <a:lstStyle/>
        <a:p>
          <a:endParaRPr lang="en-GB"/>
        </a:p>
      </dgm:t>
    </dgm:pt>
    <dgm:pt modelId="{2507D02A-E443-43A3-BB2C-D0DF51CD5BFA}" type="sibTrans" cxnId="{D9B7043C-8378-4397-837C-BD2CBA89E98D}">
      <dgm:prSet/>
      <dgm:spPr/>
      <dgm:t>
        <a:bodyPr/>
        <a:lstStyle/>
        <a:p>
          <a:endParaRPr lang="en-GB"/>
        </a:p>
      </dgm:t>
    </dgm:pt>
    <dgm:pt modelId="{A8549A0C-72F1-4402-AF73-FD69524DF9CF}">
      <dgm:prSet custT="1"/>
      <dgm:spPr/>
      <dgm:t>
        <a:bodyPr/>
        <a:lstStyle/>
        <a:p>
          <a:r>
            <a:rPr lang="en-GB" sz="1400" b="1"/>
            <a:t>Techniques/Models: Business Intelligence (BI) Tools, Data Warehousing, ETL Processes.</a:t>
          </a:r>
          <a:endParaRPr lang="en-GB" sz="1400" b="1" dirty="0"/>
        </a:p>
      </dgm:t>
    </dgm:pt>
    <dgm:pt modelId="{60C22831-DD49-44F1-8EF4-9F785FA2FA4A}" type="parTrans" cxnId="{E3026326-538B-4B40-8491-FA914530909F}">
      <dgm:prSet/>
      <dgm:spPr/>
      <dgm:t>
        <a:bodyPr/>
        <a:lstStyle/>
        <a:p>
          <a:endParaRPr lang="en-GB"/>
        </a:p>
      </dgm:t>
    </dgm:pt>
    <dgm:pt modelId="{B15CEBA0-686A-46AF-A0D7-D57D3BD411C5}" type="sibTrans" cxnId="{E3026326-538B-4B40-8491-FA914530909F}">
      <dgm:prSet/>
      <dgm:spPr/>
      <dgm:t>
        <a:bodyPr/>
        <a:lstStyle/>
        <a:p>
          <a:endParaRPr lang="en-GB"/>
        </a:p>
      </dgm:t>
    </dgm:pt>
    <dgm:pt modelId="{E56277A7-99CA-4D9B-9D09-C345284901D6}">
      <dgm:prSet custT="1"/>
      <dgm:spPr/>
      <dgm:t>
        <a:bodyPr/>
        <a:lstStyle/>
        <a:p>
          <a:r>
            <a:rPr lang="en-GB" sz="1400" b="1" dirty="0"/>
            <a:t>Enhanced Operational Efficiency:</a:t>
          </a:r>
        </a:p>
      </dgm:t>
    </dgm:pt>
    <dgm:pt modelId="{B1A482F8-C442-49C9-9125-174D6EA2CD6D}" type="parTrans" cxnId="{BB0DD0C7-ECC9-46DA-8976-4CA67EDC39C4}">
      <dgm:prSet/>
      <dgm:spPr/>
      <dgm:t>
        <a:bodyPr/>
        <a:lstStyle/>
        <a:p>
          <a:endParaRPr lang="en-GB"/>
        </a:p>
      </dgm:t>
    </dgm:pt>
    <dgm:pt modelId="{42BD2B0E-03DD-4BDD-8493-EAF129E662F0}" type="sibTrans" cxnId="{BB0DD0C7-ECC9-46DA-8976-4CA67EDC39C4}">
      <dgm:prSet/>
      <dgm:spPr/>
      <dgm:t>
        <a:bodyPr/>
        <a:lstStyle/>
        <a:p>
          <a:endParaRPr lang="en-GB"/>
        </a:p>
      </dgm:t>
    </dgm:pt>
    <dgm:pt modelId="{3C540406-67BE-418A-A913-A29AAF8D844E}">
      <dgm:prSet custT="1"/>
      <dgm:spPr/>
      <dgm:t>
        <a:bodyPr/>
        <a:lstStyle/>
        <a:p>
          <a:r>
            <a:rPr lang="en-GB" sz="1400" b="1"/>
            <a:t>Benefit: Automating data processes reduces manual effort and increases efficiency.</a:t>
          </a:r>
          <a:endParaRPr lang="en-GB" sz="1400" b="1" dirty="0"/>
        </a:p>
      </dgm:t>
    </dgm:pt>
    <dgm:pt modelId="{029A6DC6-B452-4386-96DE-BA77EDE9BDCC}" type="parTrans" cxnId="{97218981-414D-4C09-8D8C-DDF663192507}">
      <dgm:prSet/>
      <dgm:spPr/>
      <dgm:t>
        <a:bodyPr/>
        <a:lstStyle/>
        <a:p>
          <a:endParaRPr lang="en-GB"/>
        </a:p>
      </dgm:t>
    </dgm:pt>
    <dgm:pt modelId="{B6B7A35F-4B32-406F-942C-EA85FE70BCFA}" type="sibTrans" cxnId="{97218981-414D-4C09-8D8C-DDF663192507}">
      <dgm:prSet/>
      <dgm:spPr/>
      <dgm:t>
        <a:bodyPr/>
        <a:lstStyle/>
        <a:p>
          <a:endParaRPr lang="en-GB"/>
        </a:p>
      </dgm:t>
    </dgm:pt>
    <dgm:pt modelId="{02156F76-0D43-4762-A312-C303A48E6D7A}">
      <dgm:prSet custT="1"/>
      <dgm:spPr/>
      <dgm:t>
        <a:bodyPr/>
        <a:lstStyle/>
        <a:p>
          <a:r>
            <a:rPr lang="en-GB" sz="1400" b="1"/>
            <a:t>Techniques/Models: Automated Data Pipelines, Real-Time Data Processing.</a:t>
          </a:r>
          <a:endParaRPr lang="en-GB" sz="1400" b="1" dirty="0"/>
        </a:p>
      </dgm:t>
    </dgm:pt>
    <dgm:pt modelId="{08604209-FB0D-4246-B102-A732A1983D3E}" type="parTrans" cxnId="{B55B78E2-3BF0-4F28-889D-6F04B23C70C0}">
      <dgm:prSet/>
      <dgm:spPr/>
      <dgm:t>
        <a:bodyPr/>
        <a:lstStyle/>
        <a:p>
          <a:endParaRPr lang="en-GB"/>
        </a:p>
      </dgm:t>
    </dgm:pt>
    <dgm:pt modelId="{170E0EC3-0C3D-4C36-9D8F-9A3D99FFA24A}" type="sibTrans" cxnId="{B55B78E2-3BF0-4F28-889D-6F04B23C70C0}">
      <dgm:prSet/>
      <dgm:spPr/>
      <dgm:t>
        <a:bodyPr/>
        <a:lstStyle/>
        <a:p>
          <a:endParaRPr lang="en-GB"/>
        </a:p>
      </dgm:t>
    </dgm:pt>
    <dgm:pt modelId="{281D916D-14D2-497F-A3B7-D6ACF78E70AE}">
      <dgm:prSet custT="1"/>
      <dgm:spPr/>
      <dgm:t>
        <a:bodyPr/>
        <a:lstStyle/>
        <a:p>
          <a:r>
            <a:rPr lang="en-GB" sz="1400" b="1" dirty="0"/>
            <a:t>Risk Management:</a:t>
          </a:r>
        </a:p>
      </dgm:t>
    </dgm:pt>
    <dgm:pt modelId="{663A04AA-CAD9-418A-B921-BE9659308C10}" type="parTrans" cxnId="{7B335FEE-D77F-42A0-B42A-3EBA06A5C7FD}">
      <dgm:prSet/>
      <dgm:spPr/>
      <dgm:t>
        <a:bodyPr/>
        <a:lstStyle/>
        <a:p>
          <a:endParaRPr lang="en-GB"/>
        </a:p>
      </dgm:t>
    </dgm:pt>
    <dgm:pt modelId="{869BC6F4-91F2-4F0A-AC74-BE908AD42286}" type="sibTrans" cxnId="{7B335FEE-D77F-42A0-B42A-3EBA06A5C7FD}">
      <dgm:prSet/>
      <dgm:spPr/>
      <dgm:t>
        <a:bodyPr/>
        <a:lstStyle/>
        <a:p>
          <a:endParaRPr lang="en-GB"/>
        </a:p>
      </dgm:t>
    </dgm:pt>
    <dgm:pt modelId="{F5AA6252-A20D-48D0-9D2E-4C7EBC453E43}">
      <dgm:prSet custT="1"/>
      <dgm:spPr/>
      <dgm:t>
        <a:bodyPr/>
        <a:lstStyle/>
        <a:p>
          <a:r>
            <a:rPr lang="en-GB" sz="1400" b="1" dirty="0"/>
            <a:t>Benefit: Identifying and mitigating risks through advanced analytics.</a:t>
          </a:r>
        </a:p>
      </dgm:t>
    </dgm:pt>
    <dgm:pt modelId="{24B8DAE7-E5D0-4B6B-9117-3AA82253D218}" type="parTrans" cxnId="{308E46D8-D34C-4C38-B1AA-A97A18829DB2}">
      <dgm:prSet/>
      <dgm:spPr/>
      <dgm:t>
        <a:bodyPr/>
        <a:lstStyle/>
        <a:p>
          <a:endParaRPr lang="en-GB"/>
        </a:p>
      </dgm:t>
    </dgm:pt>
    <dgm:pt modelId="{8F0C5CBE-6C93-4062-9361-CB2F8C3A9DBC}" type="sibTrans" cxnId="{308E46D8-D34C-4C38-B1AA-A97A18829DB2}">
      <dgm:prSet/>
      <dgm:spPr/>
      <dgm:t>
        <a:bodyPr/>
        <a:lstStyle/>
        <a:p>
          <a:endParaRPr lang="en-GB"/>
        </a:p>
      </dgm:t>
    </dgm:pt>
    <dgm:pt modelId="{033DAC68-A3A1-4EAA-A5D1-79E90C964140}">
      <dgm:prSet custT="1"/>
      <dgm:spPr/>
      <dgm:t>
        <a:bodyPr/>
        <a:lstStyle/>
        <a:p>
          <a:r>
            <a:rPr lang="en-GB" sz="1400" b="1" dirty="0"/>
            <a:t>Techniques/Models: Predictive Analytics, Risk Assessment Models, Anomaly Detection Algorithms.</a:t>
          </a:r>
        </a:p>
      </dgm:t>
    </dgm:pt>
    <dgm:pt modelId="{BECB9F7E-8C1D-49FD-A055-30503F81DF32}" type="parTrans" cxnId="{36A14D0B-0957-485F-8327-64D761962732}">
      <dgm:prSet/>
      <dgm:spPr/>
      <dgm:t>
        <a:bodyPr/>
        <a:lstStyle/>
        <a:p>
          <a:endParaRPr lang="en-GB"/>
        </a:p>
      </dgm:t>
    </dgm:pt>
    <dgm:pt modelId="{2363840A-3742-4C0B-AAB3-3283E7D42A48}" type="sibTrans" cxnId="{36A14D0B-0957-485F-8327-64D761962732}">
      <dgm:prSet/>
      <dgm:spPr/>
      <dgm:t>
        <a:bodyPr/>
        <a:lstStyle/>
        <a:p>
          <a:endParaRPr lang="en-GB"/>
        </a:p>
      </dgm:t>
    </dgm:pt>
    <dgm:pt modelId="{7943A5B3-8BE3-4FC0-B50A-314278E77575}">
      <dgm:prSet custT="1"/>
      <dgm:spPr/>
      <dgm:t>
        <a:bodyPr/>
        <a:lstStyle/>
        <a:p>
          <a:r>
            <a:rPr lang="en-GB" sz="1400" b="1"/>
            <a:t>Regulatory Compliance:</a:t>
          </a:r>
          <a:endParaRPr lang="en-GB" sz="1400" b="1" dirty="0"/>
        </a:p>
      </dgm:t>
    </dgm:pt>
    <dgm:pt modelId="{06F0E49E-779E-49A1-B75F-ADD4BF6FB36B}" type="parTrans" cxnId="{EBBA1FE3-4B10-4C5D-A1AB-CF694552CD57}">
      <dgm:prSet/>
      <dgm:spPr/>
      <dgm:t>
        <a:bodyPr/>
        <a:lstStyle/>
        <a:p>
          <a:endParaRPr lang="en-GB"/>
        </a:p>
      </dgm:t>
    </dgm:pt>
    <dgm:pt modelId="{F641F54B-F6A9-4F3A-BD42-149B7C471A79}" type="sibTrans" cxnId="{EBBA1FE3-4B10-4C5D-A1AB-CF694552CD57}">
      <dgm:prSet/>
      <dgm:spPr/>
      <dgm:t>
        <a:bodyPr/>
        <a:lstStyle/>
        <a:p>
          <a:endParaRPr lang="en-GB"/>
        </a:p>
      </dgm:t>
    </dgm:pt>
    <dgm:pt modelId="{9641123D-0BB6-426E-9A54-FCF824DA16AC}">
      <dgm:prSet custT="1"/>
      <dgm:spPr/>
      <dgm:t>
        <a:bodyPr/>
        <a:lstStyle/>
        <a:p>
          <a:r>
            <a:rPr lang="en-GB" sz="1400" b="1"/>
            <a:t>Benefit: Ensuring compliance with regulatory requirements through robust data governance.</a:t>
          </a:r>
          <a:endParaRPr lang="en-GB" sz="1400" b="1" dirty="0"/>
        </a:p>
      </dgm:t>
    </dgm:pt>
    <dgm:pt modelId="{4E6F20C4-0988-4152-8BD6-C50A802037A5}" type="parTrans" cxnId="{06DFA05C-DED7-4FAB-A2F0-CB2A313AAE48}">
      <dgm:prSet/>
      <dgm:spPr/>
      <dgm:t>
        <a:bodyPr/>
        <a:lstStyle/>
        <a:p>
          <a:endParaRPr lang="en-GB"/>
        </a:p>
      </dgm:t>
    </dgm:pt>
    <dgm:pt modelId="{2CD53657-C3A5-4E0B-8913-29165AAF9CBC}" type="sibTrans" cxnId="{06DFA05C-DED7-4FAB-A2F0-CB2A313AAE48}">
      <dgm:prSet/>
      <dgm:spPr/>
      <dgm:t>
        <a:bodyPr/>
        <a:lstStyle/>
        <a:p>
          <a:endParaRPr lang="en-GB"/>
        </a:p>
      </dgm:t>
    </dgm:pt>
    <dgm:pt modelId="{E1D605B2-B5F0-4649-A556-B1E72DA97257}">
      <dgm:prSet custT="1"/>
      <dgm:spPr/>
      <dgm:t>
        <a:bodyPr/>
        <a:lstStyle/>
        <a:p>
          <a:r>
            <a:rPr lang="en-GB" sz="1400" b="1"/>
            <a:t>Techniques/Models: Data Governance Frameworks and Reporting Tools.</a:t>
          </a:r>
          <a:endParaRPr lang="en-GB" sz="1400" b="1" dirty="0"/>
        </a:p>
      </dgm:t>
    </dgm:pt>
    <dgm:pt modelId="{3021EB07-3052-436F-A173-E143B09B5696}" type="parTrans" cxnId="{25951C44-4BC5-44E6-BD52-0C1E01F3A979}">
      <dgm:prSet/>
      <dgm:spPr/>
      <dgm:t>
        <a:bodyPr/>
        <a:lstStyle/>
        <a:p>
          <a:endParaRPr lang="en-GB"/>
        </a:p>
      </dgm:t>
    </dgm:pt>
    <dgm:pt modelId="{A3F38A7E-24F4-4277-9BA8-AB1C45F6FF3F}" type="sibTrans" cxnId="{25951C44-4BC5-44E6-BD52-0C1E01F3A979}">
      <dgm:prSet/>
      <dgm:spPr/>
      <dgm:t>
        <a:bodyPr/>
        <a:lstStyle/>
        <a:p>
          <a:endParaRPr lang="en-GB"/>
        </a:p>
      </dgm:t>
    </dgm:pt>
    <dgm:pt modelId="{4F65C670-C4FB-4238-8FD0-F3C50D20300A}">
      <dgm:prSet custT="1"/>
      <dgm:spPr/>
      <dgm:t>
        <a:bodyPr/>
        <a:lstStyle/>
        <a:p>
          <a:r>
            <a:rPr lang="en-GB" sz="1400" b="1"/>
            <a:t>Benefit: Data engineering enables businesses to make informed decisions based on accurate and comprehensive data.</a:t>
          </a:r>
          <a:endParaRPr lang="en-GB" sz="1400" b="1" dirty="0"/>
        </a:p>
      </dgm:t>
    </dgm:pt>
    <dgm:pt modelId="{DEDF622B-0BCE-4381-A89D-D0C7EFAB9740}" type="parTrans" cxnId="{420815D5-2ECB-4C59-A2F6-129CA2BE755F}">
      <dgm:prSet/>
      <dgm:spPr/>
      <dgm:t>
        <a:bodyPr/>
        <a:lstStyle/>
        <a:p>
          <a:endParaRPr lang="en-GB"/>
        </a:p>
      </dgm:t>
    </dgm:pt>
    <dgm:pt modelId="{EB0E3E2F-E4E6-4FC7-95D6-1382189822E3}" type="sibTrans" cxnId="{420815D5-2ECB-4C59-A2F6-129CA2BE755F}">
      <dgm:prSet/>
      <dgm:spPr/>
      <dgm:t>
        <a:bodyPr/>
        <a:lstStyle/>
        <a:p>
          <a:endParaRPr lang="en-GB"/>
        </a:p>
      </dgm:t>
    </dgm:pt>
    <dgm:pt modelId="{D5B20B8A-6494-4A4D-86E1-A3B42650D095}" type="pres">
      <dgm:prSet presAssocID="{217404ED-E3F7-4CA6-9D36-9642EA33733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FB9C23-7090-4144-B59C-E81E68A67F24}" type="pres">
      <dgm:prSet presAssocID="{1E397CA8-8E19-4CDD-A649-A308B766BFFC}" presName="root1" presStyleCnt="0"/>
      <dgm:spPr/>
    </dgm:pt>
    <dgm:pt modelId="{4393EB78-450F-4CC4-BB15-409548BF8E60}" type="pres">
      <dgm:prSet presAssocID="{1E397CA8-8E19-4CDD-A649-A308B766BFFC}" presName="LevelOneTextNode" presStyleLbl="node0" presStyleIdx="0" presStyleCnt="1" custScaleY="149763">
        <dgm:presLayoutVars>
          <dgm:chPref val="3"/>
        </dgm:presLayoutVars>
      </dgm:prSet>
      <dgm:spPr/>
    </dgm:pt>
    <dgm:pt modelId="{6A5B0CB4-49B2-4918-8126-9FE9DCF4C935}" type="pres">
      <dgm:prSet presAssocID="{1E397CA8-8E19-4CDD-A649-A308B766BFFC}" presName="level2hierChild" presStyleCnt="0"/>
      <dgm:spPr/>
    </dgm:pt>
    <dgm:pt modelId="{62826A9A-B109-4318-A40A-CCD867285A83}" type="pres">
      <dgm:prSet presAssocID="{ACE0FADA-EC2D-4505-B881-78983B1530B0}" presName="conn2-1" presStyleLbl="parChTrans1D2" presStyleIdx="0" presStyleCnt="4"/>
      <dgm:spPr/>
    </dgm:pt>
    <dgm:pt modelId="{12EA9E06-7E71-4EC1-90A4-E0F72F6D1E16}" type="pres">
      <dgm:prSet presAssocID="{ACE0FADA-EC2D-4505-B881-78983B1530B0}" presName="connTx" presStyleLbl="parChTrans1D2" presStyleIdx="0" presStyleCnt="4"/>
      <dgm:spPr/>
    </dgm:pt>
    <dgm:pt modelId="{C1842EF5-618F-441D-A0D2-44BEDC582A1C}" type="pres">
      <dgm:prSet presAssocID="{213171BE-461F-4D3E-AA56-DB1341ABB4C3}" presName="root2" presStyleCnt="0"/>
      <dgm:spPr/>
    </dgm:pt>
    <dgm:pt modelId="{4884BEE9-4AF2-4D0A-B774-C9FA2A29C191}" type="pres">
      <dgm:prSet presAssocID="{213171BE-461F-4D3E-AA56-DB1341ABB4C3}" presName="LevelTwoTextNode" presStyleLbl="node2" presStyleIdx="0" presStyleCnt="4" custScaleX="147075">
        <dgm:presLayoutVars>
          <dgm:chPref val="3"/>
        </dgm:presLayoutVars>
      </dgm:prSet>
      <dgm:spPr/>
    </dgm:pt>
    <dgm:pt modelId="{DFDFBEF8-3141-4D37-ABBF-25B46FDB1ED0}" type="pres">
      <dgm:prSet presAssocID="{213171BE-461F-4D3E-AA56-DB1341ABB4C3}" presName="level3hierChild" presStyleCnt="0"/>
      <dgm:spPr/>
    </dgm:pt>
    <dgm:pt modelId="{D16C6B7F-8329-49E7-977D-89AFC50DE50C}" type="pres">
      <dgm:prSet presAssocID="{DEDF622B-0BCE-4381-A89D-D0C7EFAB9740}" presName="conn2-1" presStyleLbl="parChTrans1D3" presStyleIdx="0" presStyleCnt="8"/>
      <dgm:spPr/>
    </dgm:pt>
    <dgm:pt modelId="{00E9D8BA-912E-45C6-9EB1-334743AF1869}" type="pres">
      <dgm:prSet presAssocID="{DEDF622B-0BCE-4381-A89D-D0C7EFAB9740}" presName="connTx" presStyleLbl="parChTrans1D3" presStyleIdx="0" presStyleCnt="8"/>
      <dgm:spPr/>
    </dgm:pt>
    <dgm:pt modelId="{593AFF5D-FB7C-4947-8A46-A395CC731858}" type="pres">
      <dgm:prSet presAssocID="{4F65C670-C4FB-4238-8FD0-F3C50D20300A}" presName="root2" presStyleCnt="0"/>
      <dgm:spPr/>
    </dgm:pt>
    <dgm:pt modelId="{32090CD6-6A44-4CE5-80E5-EEEEC5E865C3}" type="pres">
      <dgm:prSet presAssocID="{4F65C670-C4FB-4238-8FD0-F3C50D20300A}" presName="LevelTwoTextNode" presStyleLbl="node3" presStyleIdx="0" presStyleCnt="8" custScaleX="435122">
        <dgm:presLayoutVars>
          <dgm:chPref val="3"/>
        </dgm:presLayoutVars>
      </dgm:prSet>
      <dgm:spPr/>
    </dgm:pt>
    <dgm:pt modelId="{EC9F2D1D-3217-400D-B88D-71AD82233C23}" type="pres">
      <dgm:prSet presAssocID="{4F65C670-C4FB-4238-8FD0-F3C50D20300A}" presName="level3hierChild" presStyleCnt="0"/>
      <dgm:spPr/>
    </dgm:pt>
    <dgm:pt modelId="{CBA2BE4F-92EB-45E9-BD9E-9F4B3ADCE7A6}" type="pres">
      <dgm:prSet presAssocID="{60C22831-DD49-44F1-8EF4-9F785FA2FA4A}" presName="conn2-1" presStyleLbl="parChTrans1D3" presStyleIdx="1" presStyleCnt="8"/>
      <dgm:spPr/>
    </dgm:pt>
    <dgm:pt modelId="{5C7F4284-9F27-46D7-B03A-EE8DABF46F04}" type="pres">
      <dgm:prSet presAssocID="{60C22831-DD49-44F1-8EF4-9F785FA2FA4A}" presName="connTx" presStyleLbl="parChTrans1D3" presStyleIdx="1" presStyleCnt="8"/>
      <dgm:spPr/>
    </dgm:pt>
    <dgm:pt modelId="{B6C642CC-3DC8-430F-9CC2-65CE1EBC826C}" type="pres">
      <dgm:prSet presAssocID="{A8549A0C-72F1-4402-AF73-FD69524DF9CF}" presName="root2" presStyleCnt="0"/>
      <dgm:spPr/>
    </dgm:pt>
    <dgm:pt modelId="{30A22206-CFBE-4743-ABFC-D92F89AA453E}" type="pres">
      <dgm:prSet presAssocID="{A8549A0C-72F1-4402-AF73-FD69524DF9CF}" presName="LevelTwoTextNode" presStyleLbl="node3" presStyleIdx="1" presStyleCnt="8" custScaleX="432395">
        <dgm:presLayoutVars>
          <dgm:chPref val="3"/>
        </dgm:presLayoutVars>
      </dgm:prSet>
      <dgm:spPr/>
    </dgm:pt>
    <dgm:pt modelId="{35DE3244-53EA-4927-9448-C95325AD7B3A}" type="pres">
      <dgm:prSet presAssocID="{A8549A0C-72F1-4402-AF73-FD69524DF9CF}" presName="level3hierChild" presStyleCnt="0"/>
      <dgm:spPr/>
    </dgm:pt>
    <dgm:pt modelId="{742EB52F-44C9-4922-959D-5E5D24D48C38}" type="pres">
      <dgm:prSet presAssocID="{B1A482F8-C442-49C9-9125-174D6EA2CD6D}" presName="conn2-1" presStyleLbl="parChTrans1D2" presStyleIdx="1" presStyleCnt="4"/>
      <dgm:spPr/>
    </dgm:pt>
    <dgm:pt modelId="{56536D0D-C46F-4483-A149-AF9227668DCF}" type="pres">
      <dgm:prSet presAssocID="{B1A482F8-C442-49C9-9125-174D6EA2CD6D}" presName="connTx" presStyleLbl="parChTrans1D2" presStyleIdx="1" presStyleCnt="4"/>
      <dgm:spPr/>
    </dgm:pt>
    <dgm:pt modelId="{DE1E0F3C-5ABA-4BB6-B706-4E16AAEC29FD}" type="pres">
      <dgm:prSet presAssocID="{E56277A7-99CA-4D9B-9D09-C345284901D6}" presName="root2" presStyleCnt="0"/>
      <dgm:spPr/>
    </dgm:pt>
    <dgm:pt modelId="{3AFEF766-D2C2-4734-B26E-97D0B30CD56B}" type="pres">
      <dgm:prSet presAssocID="{E56277A7-99CA-4D9B-9D09-C345284901D6}" presName="LevelTwoTextNode" presStyleLbl="node2" presStyleIdx="1" presStyleCnt="4" custScaleX="147075">
        <dgm:presLayoutVars>
          <dgm:chPref val="3"/>
        </dgm:presLayoutVars>
      </dgm:prSet>
      <dgm:spPr/>
    </dgm:pt>
    <dgm:pt modelId="{8D25B8AB-071C-4595-ACFB-9F4077D1A512}" type="pres">
      <dgm:prSet presAssocID="{E56277A7-99CA-4D9B-9D09-C345284901D6}" presName="level3hierChild" presStyleCnt="0"/>
      <dgm:spPr/>
    </dgm:pt>
    <dgm:pt modelId="{FC329738-2CBF-4472-9723-14F223874076}" type="pres">
      <dgm:prSet presAssocID="{029A6DC6-B452-4386-96DE-BA77EDE9BDCC}" presName="conn2-1" presStyleLbl="parChTrans1D3" presStyleIdx="2" presStyleCnt="8"/>
      <dgm:spPr/>
    </dgm:pt>
    <dgm:pt modelId="{2E0DF3BB-FD69-4F60-9856-D2467B598997}" type="pres">
      <dgm:prSet presAssocID="{029A6DC6-B452-4386-96DE-BA77EDE9BDCC}" presName="connTx" presStyleLbl="parChTrans1D3" presStyleIdx="2" presStyleCnt="8"/>
      <dgm:spPr/>
    </dgm:pt>
    <dgm:pt modelId="{1651CA70-D65D-4A2F-BEFC-F8F2107DF95D}" type="pres">
      <dgm:prSet presAssocID="{3C540406-67BE-418A-A913-A29AAF8D844E}" presName="root2" presStyleCnt="0"/>
      <dgm:spPr/>
    </dgm:pt>
    <dgm:pt modelId="{1BB2B6E0-1FD4-46B3-9FB1-CB02F2FE4D37}" type="pres">
      <dgm:prSet presAssocID="{3C540406-67BE-418A-A913-A29AAF8D844E}" presName="LevelTwoTextNode" presStyleLbl="node3" presStyleIdx="2" presStyleCnt="8" custScaleX="432395">
        <dgm:presLayoutVars>
          <dgm:chPref val="3"/>
        </dgm:presLayoutVars>
      </dgm:prSet>
      <dgm:spPr/>
    </dgm:pt>
    <dgm:pt modelId="{8C5BE3C6-7350-4A8E-BE65-861B19775E76}" type="pres">
      <dgm:prSet presAssocID="{3C540406-67BE-418A-A913-A29AAF8D844E}" presName="level3hierChild" presStyleCnt="0"/>
      <dgm:spPr/>
    </dgm:pt>
    <dgm:pt modelId="{1F937E04-510A-4F8D-A0CA-69E2821F0F4E}" type="pres">
      <dgm:prSet presAssocID="{08604209-FB0D-4246-B102-A732A1983D3E}" presName="conn2-1" presStyleLbl="parChTrans1D3" presStyleIdx="3" presStyleCnt="8"/>
      <dgm:spPr/>
    </dgm:pt>
    <dgm:pt modelId="{1B73965B-55BE-46FC-BD96-0484E10F27CE}" type="pres">
      <dgm:prSet presAssocID="{08604209-FB0D-4246-B102-A732A1983D3E}" presName="connTx" presStyleLbl="parChTrans1D3" presStyleIdx="3" presStyleCnt="8"/>
      <dgm:spPr/>
    </dgm:pt>
    <dgm:pt modelId="{CEBC5ECE-F562-4DC5-B524-90B22568EB0B}" type="pres">
      <dgm:prSet presAssocID="{02156F76-0D43-4762-A312-C303A48E6D7A}" presName="root2" presStyleCnt="0"/>
      <dgm:spPr/>
    </dgm:pt>
    <dgm:pt modelId="{78F08991-E1C2-4244-B9E4-C8E84B9EE0EA}" type="pres">
      <dgm:prSet presAssocID="{02156F76-0D43-4762-A312-C303A48E6D7A}" presName="LevelTwoTextNode" presStyleLbl="node3" presStyleIdx="3" presStyleCnt="8" custScaleX="432395">
        <dgm:presLayoutVars>
          <dgm:chPref val="3"/>
        </dgm:presLayoutVars>
      </dgm:prSet>
      <dgm:spPr/>
    </dgm:pt>
    <dgm:pt modelId="{D0ADEF46-7A98-4B5D-956F-12C71CBA4129}" type="pres">
      <dgm:prSet presAssocID="{02156F76-0D43-4762-A312-C303A48E6D7A}" presName="level3hierChild" presStyleCnt="0"/>
      <dgm:spPr/>
    </dgm:pt>
    <dgm:pt modelId="{9A6178ED-0FAC-40FA-8586-2AD536ACC6A1}" type="pres">
      <dgm:prSet presAssocID="{663A04AA-CAD9-418A-B921-BE9659308C10}" presName="conn2-1" presStyleLbl="parChTrans1D2" presStyleIdx="2" presStyleCnt="4"/>
      <dgm:spPr/>
    </dgm:pt>
    <dgm:pt modelId="{19308686-36DB-4805-804A-F33AEEC74F8B}" type="pres">
      <dgm:prSet presAssocID="{663A04AA-CAD9-418A-B921-BE9659308C10}" presName="connTx" presStyleLbl="parChTrans1D2" presStyleIdx="2" presStyleCnt="4"/>
      <dgm:spPr/>
    </dgm:pt>
    <dgm:pt modelId="{542BF306-645A-4794-8FE6-77DB6EE6F11E}" type="pres">
      <dgm:prSet presAssocID="{281D916D-14D2-497F-A3B7-D6ACF78E70AE}" presName="root2" presStyleCnt="0"/>
      <dgm:spPr/>
    </dgm:pt>
    <dgm:pt modelId="{71255288-0814-439F-909D-74ADC50E6993}" type="pres">
      <dgm:prSet presAssocID="{281D916D-14D2-497F-A3B7-D6ACF78E70AE}" presName="LevelTwoTextNode" presStyleLbl="node2" presStyleIdx="2" presStyleCnt="4" custScaleX="147075">
        <dgm:presLayoutVars>
          <dgm:chPref val="3"/>
        </dgm:presLayoutVars>
      </dgm:prSet>
      <dgm:spPr/>
    </dgm:pt>
    <dgm:pt modelId="{4B18423C-9143-4E3D-80D1-646CB7CC536E}" type="pres">
      <dgm:prSet presAssocID="{281D916D-14D2-497F-A3B7-D6ACF78E70AE}" presName="level3hierChild" presStyleCnt="0"/>
      <dgm:spPr/>
    </dgm:pt>
    <dgm:pt modelId="{8F53DA16-CFA8-4A64-B7B2-B55C9AC4FEA9}" type="pres">
      <dgm:prSet presAssocID="{24B8DAE7-E5D0-4B6B-9117-3AA82253D218}" presName="conn2-1" presStyleLbl="parChTrans1D3" presStyleIdx="4" presStyleCnt="8"/>
      <dgm:spPr/>
    </dgm:pt>
    <dgm:pt modelId="{8BEBCC4C-B9B7-465B-BBAE-C8DA153FA731}" type="pres">
      <dgm:prSet presAssocID="{24B8DAE7-E5D0-4B6B-9117-3AA82253D218}" presName="connTx" presStyleLbl="parChTrans1D3" presStyleIdx="4" presStyleCnt="8"/>
      <dgm:spPr/>
    </dgm:pt>
    <dgm:pt modelId="{8B491D78-03CE-41FC-8B1C-7A5A57883826}" type="pres">
      <dgm:prSet presAssocID="{F5AA6252-A20D-48D0-9D2E-4C7EBC453E43}" presName="root2" presStyleCnt="0"/>
      <dgm:spPr/>
    </dgm:pt>
    <dgm:pt modelId="{5628BA18-48E7-490B-8AC4-D7FF109F1220}" type="pres">
      <dgm:prSet presAssocID="{F5AA6252-A20D-48D0-9D2E-4C7EBC453E43}" presName="LevelTwoTextNode" presStyleLbl="node3" presStyleIdx="4" presStyleCnt="8" custScaleX="432395">
        <dgm:presLayoutVars>
          <dgm:chPref val="3"/>
        </dgm:presLayoutVars>
      </dgm:prSet>
      <dgm:spPr/>
    </dgm:pt>
    <dgm:pt modelId="{99E6416D-DB7B-41D0-B626-EAE781B2C927}" type="pres">
      <dgm:prSet presAssocID="{F5AA6252-A20D-48D0-9D2E-4C7EBC453E43}" presName="level3hierChild" presStyleCnt="0"/>
      <dgm:spPr/>
    </dgm:pt>
    <dgm:pt modelId="{BD12385C-8F85-4670-9B2C-5DF347B3F807}" type="pres">
      <dgm:prSet presAssocID="{BECB9F7E-8C1D-49FD-A055-30503F81DF32}" presName="conn2-1" presStyleLbl="parChTrans1D3" presStyleIdx="5" presStyleCnt="8"/>
      <dgm:spPr/>
    </dgm:pt>
    <dgm:pt modelId="{03867D67-D6BF-4B12-8115-DE81149A3C52}" type="pres">
      <dgm:prSet presAssocID="{BECB9F7E-8C1D-49FD-A055-30503F81DF32}" presName="connTx" presStyleLbl="parChTrans1D3" presStyleIdx="5" presStyleCnt="8"/>
      <dgm:spPr/>
    </dgm:pt>
    <dgm:pt modelId="{16D4A871-DA4D-4642-9639-2B9F3EB04C6B}" type="pres">
      <dgm:prSet presAssocID="{033DAC68-A3A1-4EAA-A5D1-79E90C964140}" presName="root2" presStyleCnt="0"/>
      <dgm:spPr/>
    </dgm:pt>
    <dgm:pt modelId="{6E953D31-0925-4D06-B22C-7D719DFFEC45}" type="pres">
      <dgm:prSet presAssocID="{033DAC68-A3A1-4EAA-A5D1-79E90C964140}" presName="LevelTwoTextNode" presStyleLbl="node3" presStyleIdx="5" presStyleCnt="8" custScaleX="432395">
        <dgm:presLayoutVars>
          <dgm:chPref val="3"/>
        </dgm:presLayoutVars>
      </dgm:prSet>
      <dgm:spPr/>
    </dgm:pt>
    <dgm:pt modelId="{C68E73F7-A891-44B3-90B0-F640E1419F72}" type="pres">
      <dgm:prSet presAssocID="{033DAC68-A3A1-4EAA-A5D1-79E90C964140}" presName="level3hierChild" presStyleCnt="0"/>
      <dgm:spPr/>
    </dgm:pt>
    <dgm:pt modelId="{4A1868EB-3ADE-4D3E-9934-17239DE4A239}" type="pres">
      <dgm:prSet presAssocID="{06F0E49E-779E-49A1-B75F-ADD4BF6FB36B}" presName="conn2-1" presStyleLbl="parChTrans1D2" presStyleIdx="3" presStyleCnt="4"/>
      <dgm:spPr/>
    </dgm:pt>
    <dgm:pt modelId="{6FB71EFB-A20C-449C-959E-5E868BDDF8A2}" type="pres">
      <dgm:prSet presAssocID="{06F0E49E-779E-49A1-B75F-ADD4BF6FB36B}" presName="connTx" presStyleLbl="parChTrans1D2" presStyleIdx="3" presStyleCnt="4"/>
      <dgm:spPr/>
    </dgm:pt>
    <dgm:pt modelId="{C704D275-09DC-45E9-BAA8-92C15691B851}" type="pres">
      <dgm:prSet presAssocID="{7943A5B3-8BE3-4FC0-B50A-314278E77575}" presName="root2" presStyleCnt="0"/>
      <dgm:spPr/>
    </dgm:pt>
    <dgm:pt modelId="{6F1E7D84-13F3-419D-9B61-E68BEB1E0325}" type="pres">
      <dgm:prSet presAssocID="{7943A5B3-8BE3-4FC0-B50A-314278E77575}" presName="LevelTwoTextNode" presStyleLbl="node2" presStyleIdx="3" presStyleCnt="4" custScaleX="147075">
        <dgm:presLayoutVars>
          <dgm:chPref val="3"/>
        </dgm:presLayoutVars>
      </dgm:prSet>
      <dgm:spPr/>
    </dgm:pt>
    <dgm:pt modelId="{5D4A0F24-4A8A-46B6-858E-3A7CC6B7E183}" type="pres">
      <dgm:prSet presAssocID="{7943A5B3-8BE3-4FC0-B50A-314278E77575}" presName="level3hierChild" presStyleCnt="0"/>
      <dgm:spPr/>
    </dgm:pt>
    <dgm:pt modelId="{BE2DF0BB-E5B5-457B-9E40-C9137696D06E}" type="pres">
      <dgm:prSet presAssocID="{4E6F20C4-0988-4152-8BD6-C50A802037A5}" presName="conn2-1" presStyleLbl="parChTrans1D3" presStyleIdx="6" presStyleCnt="8"/>
      <dgm:spPr/>
    </dgm:pt>
    <dgm:pt modelId="{BDEF716C-6522-4EBC-91D7-F64480D0B828}" type="pres">
      <dgm:prSet presAssocID="{4E6F20C4-0988-4152-8BD6-C50A802037A5}" presName="connTx" presStyleLbl="parChTrans1D3" presStyleIdx="6" presStyleCnt="8"/>
      <dgm:spPr/>
    </dgm:pt>
    <dgm:pt modelId="{DCC96B10-9905-4242-9237-7C90CE849E99}" type="pres">
      <dgm:prSet presAssocID="{9641123D-0BB6-426E-9A54-FCF824DA16AC}" presName="root2" presStyleCnt="0"/>
      <dgm:spPr/>
    </dgm:pt>
    <dgm:pt modelId="{EB51D2E6-3F35-4FF1-8907-1035F8BCC577}" type="pres">
      <dgm:prSet presAssocID="{9641123D-0BB6-426E-9A54-FCF824DA16AC}" presName="LevelTwoTextNode" presStyleLbl="node3" presStyleIdx="6" presStyleCnt="8" custScaleX="432395">
        <dgm:presLayoutVars>
          <dgm:chPref val="3"/>
        </dgm:presLayoutVars>
      </dgm:prSet>
      <dgm:spPr/>
    </dgm:pt>
    <dgm:pt modelId="{9394FD8C-4CB4-4579-AC7F-E75B72C126CD}" type="pres">
      <dgm:prSet presAssocID="{9641123D-0BB6-426E-9A54-FCF824DA16AC}" presName="level3hierChild" presStyleCnt="0"/>
      <dgm:spPr/>
    </dgm:pt>
    <dgm:pt modelId="{0E8D1820-EC9B-4979-8AB9-D8092681E19E}" type="pres">
      <dgm:prSet presAssocID="{3021EB07-3052-436F-A173-E143B09B5696}" presName="conn2-1" presStyleLbl="parChTrans1D3" presStyleIdx="7" presStyleCnt="8"/>
      <dgm:spPr/>
    </dgm:pt>
    <dgm:pt modelId="{1B2C4257-298B-4E3D-A3D0-59EFCAF2513C}" type="pres">
      <dgm:prSet presAssocID="{3021EB07-3052-436F-A173-E143B09B5696}" presName="connTx" presStyleLbl="parChTrans1D3" presStyleIdx="7" presStyleCnt="8"/>
      <dgm:spPr/>
    </dgm:pt>
    <dgm:pt modelId="{2671A68D-9AFD-4D6D-8FC4-B01F2FCFEF45}" type="pres">
      <dgm:prSet presAssocID="{E1D605B2-B5F0-4649-A556-B1E72DA97257}" presName="root2" presStyleCnt="0"/>
      <dgm:spPr/>
    </dgm:pt>
    <dgm:pt modelId="{650A138D-99B3-4542-AF8E-3EFCD769BF06}" type="pres">
      <dgm:prSet presAssocID="{E1D605B2-B5F0-4649-A556-B1E72DA97257}" presName="LevelTwoTextNode" presStyleLbl="node3" presStyleIdx="7" presStyleCnt="8" custScaleX="432395">
        <dgm:presLayoutVars>
          <dgm:chPref val="3"/>
        </dgm:presLayoutVars>
      </dgm:prSet>
      <dgm:spPr/>
    </dgm:pt>
    <dgm:pt modelId="{B5EC8F17-3806-4C3E-8BF3-9F38750FB36F}" type="pres">
      <dgm:prSet presAssocID="{E1D605B2-B5F0-4649-A556-B1E72DA97257}" presName="level3hierChild" presStyleCnt="0"/>
      <dgm:spPr/>
    </dgm:pt>
  </dgm:ptLst>
  <dgm:cxnLst>
    <dgm:cxn modelId="{21F4C308-195C-4792-BDAC-0E1028EE5EC2}" type="presOf" srcId="{08604209-FB0D-4246-B102-A732A1983D3E}" destId="{1F937E04-510A-4F8D-A0CA-69E2821F0F4E}" srcOrd="0" destOrd="0" presId="urn:microsoft.com/office/officeart/2008/layout/HorizontalMultiLevelHierarchy"/>
    <dgm:cxn modelId="{36A14D0B-0957-485F-8327-64D761962732}" srcId="{281D916D-14D2-497F-A3B7-D6ACF78E70AE}" destId="{033DAC68-A3A1-4EAA-A5D1-79E90C964140}" srcOrd="1" destOrd="0" parTransId="{BECB9F7E-8C1D-49FD-A055-30503F81DF32}" sibTransId="{2363840A-3742-4C0B-AAB3-3283E7D42A48}"/>
    <dgm:cxn modelId="{D3E18D0E-E99C-4FF2-9E88-AE446108CCCD}" type="presOf" srcId="{F5AA6252-A20D-48D0-9D2E-4C7EBC453E43}" destId="{5628BA18-48E7-490B-8AC4-D7FF109F1220}" srcOrd="0" destOrd="0" presId="urn:microsoft.com/office/officeart/2008/layout/HorizontalMultiLevelHierarchy"/>
    <dgm:cxn modelId="{3211F60E-77C9-4C0F-8BF0-65CE520C8AC9}" type="presOf" srcId="{281D916D-14D2-497F-A3B7-D6ACF78E70AE}" destId="{71255288-0814-439F-909D-74ADC50E6993}" srcOrd="0" destOrd="0" presId="urn:microsoft.com/office/officeart/2008/layout/HorizontalMultiLevelHierarchy"/>
    <dgm:cxn modelId="{4C64F411-5B9A-467B-9964-A42D8C5B1CB0}" type="presOf" srcId="{E1D605B2-B5F0-4649-A556-B1E72DA97257}" destId="{650A138D-99B3-4542-AF8E-3EFCD769BF06}" srcOrd="0" destOrd="0" presId="urn:microsoft.com/office/officeart/2008/layout/HorizontalMultiLevelHierarchy"/>
    <dgm:cxn modelId="{E3026326-538B-4B40-8491-FA914530909F}" srcId="{213171BE-461F-4D3E-AA56-DB1341ABB4C3}" destId="{A8549A0C-72F1-4402-AF73-FD69524DF9CF}" srcOrd="1" destOrd="0" parTransId="{60C22831-DD49-44F1-8EF4-9F785FA2FA4A}" sibTransId="{B15CEBA0-686A-46AF-A0D7-D57D3BD411C5}"/>
    <dgm:cxn modelId="{6FA93738-9CE3-46DD-9C74-CD86376843FC}" type="presOf" srcId="{663A04AA-CAD9-418A-B921-BE9659308C10}" destId="{19308686-36DB-4805-804A-F33AEEC74F8B}" srcOrd="1" destOrd="0" presId="urn:microsoft.com/office/officeart/2008/layout/HorizontalMultiLevelHierarchy"/>
    <dgm:cxn modelId="{2EC6C139-1E90-49A3-B829-4D8DB55EB76F}" type="presOf" srcId="{DEDF622B-0BCE-4381-A89D-D0C7EFAB9740}" destId="{D16C6B7F-8329-49E7-977D-89AFC50DE50C}" srcOrd="0" destOrd="0" presId="urn:microsoft.com/office/officeart/2008/layout/HorizontalMultiLevelHierarchy"/>
    <dgm:cxn modelId="{D9B7043C-8378-4397-837C-BD2CBA89E98D}" srcId="{1E397CA8-8E19-4CDD-A649-A308B766BFFC}" destId="{213171BE-461F-4D3E-AA56-DB1341ABB4C3}" srcOrd="0" destOrd="0" parTransId="{ACE0FADA-EC2D-4505-B881-78983B1530B0}" sibTransId="{2507D02A-E443-43A3-BB2C-D0DF51CD5BFA}"/>
    <dgm:cxn modelId="{A699723E-42F3-44EC-86D9-7623C7D031A0}" type="presOf" srcId="{663A04AA-CAD9-418A-B921-BE9659308C10}" destId="{9A6178ED-0FAC-40FA-8586-2AD536ACC6A1}" srcOrd="0" destOrd="0" presId="urn:microsoft.com/office/officeart/2008/layout/HorizontalMultiLevelHierarchy"/>
    <dgm:cxn modelId="{06DFA05C-DED7-4FAB-A2F0-CB2A313AAE48}" srcId="{7943A5B3-8BE3-4FC0-B50A-314278E77575}" destId="{9641123D-0BB6-426E-9A54-FCF824DA16AC}" srcOrd="0" destOrd="0" parTransId="{4E6F20C4-0988-4152-8BD6-C50A802037A5}" sibTransId="{2CD53657-C3A5-4E0B-8913-29165AAF9CBC}"/>
    <dgm:cxn modelId="{D06D4A60-21F6-45C7-9CF7-3B0CFC20E839}" type="presOf" srcId="{4E6F20C4-0988-4152-8BD6-C50A802037A5}" destId="{BE2DF0BB-E5B5-457B-9E40-C9137696D06E}" srcOrd="0" destOrd="0" presId="urn:microsoft.com/office/officeart/2008/layout/HorizontalMultiLevelHierarchy"/>
    <dgm:cxn modelId="{C2F8A060-6937-4CBB-AA3B-020BDF1BE038}" type="presOf" srcId="{213171BE-461F-4D3E-AA56-DB1341ABB4C3}" destId="{4884BEE9-4AF2-4D0A-B774-C9FA2A29C191}" srcOrd="0" destOrd="0" presId="urn:microsoft.com/office/officeart/2008/layout/HorizontalMultiLevelHierarchy"/>
    <dgm:cxn modelId="{DFD5E760-6D57-46ED-8910-4ADA7B749210}" type="presOf" srcId="{9641123D-0BB6-426E-9A54-FCF824DA16AC}" destId="{EB51D2E6-3F35-4FF1-8907-1035F8BCC577}" srcOrd="0" destOrd="0" presId="urn:microsoft.com/office/officeart/2008/layout/HorizontalMultiLevelHierarchy"/>
    <dgm:cxn modelId="{25951C44-4BC5-44E6-BD52-0C1E01F3A979}" srcId="{7943A5B3-8BE3-4FC0-B50A-314278E77575}" destId="{E1D605B2-B5F0-4649-A556-B1E72DA97257}" srcOrd="1" destOrd="0" parTransId="{3021EB07-3052-436F-A173-E143B09B5696}" sibTransId="{A3F38A7E-24F4-4277-9BA8-AB1C45F6FF3F}"/>
    <dgm:cxn modelId="{261CE446-7FC7-499D-80C3-EE02BDD2CBFD}" type="presOf" srcId="{DEDF622B-0BCE-4381-A89D-D0C7EFAB9740}" destId="{00E9D8BA-912E-45C6-9EB1-334743AF1869}" srcOrd="1" destOrd="0" presId="urn:microsoft.com/office/officeart/2008/layout/HorizontalMultiLevelHierarchy"/>
    <dgm:cxn modelId="{46BB2F67-123C-4673-8EB2-0DE423C7DF7D}" type="presOf" srcId="{B1A482F8-C442-49C9-9125-174D6EA2CD6D}" destId="{742EB52F-44C9-4922-959D-5E5D24D48C38}" srcOrd="0" destOrd="0" presId="urn:microsoft.com/office/officeart/2008/layout/HorizontalMultiLevelHierarchy"/>
    <dgm:cxn modelId="{AD966E68-25E5-4D78-A1C5-2041EB436012}" type="presOf" srcId="{029A6DC6-B452-4386-96DE-BA77EDE9BDCC}" destId="{FC329738-2CBF-4472-9723-14F223874076}" srcOrd="0" destOrd="0" presId="urn:microsoft.com/office/officeart/2008/layout/HorizontalMultiLevelHierarchy"/>
    <dgm:cxn modelId="{C430116B-0972-4820-A691-A559EC27148D}" type="presOf" srcId="{BECB9F7E-8C1D-49FD-A055-30503F81DF32}" destId="{BD12385C-8F85-4670-9B2C-5DF347B3F807}" srcOrd="0" destOrd="0" presId="urn:microsoft.com/office/officeart/2008/layout/HorizontalMultiLevelHierarchy"/>
    <dgm:cxn modelId="{D0336271-79A9-47BB-B833-E6F4715CE470}" type="presOf" srcId="{BECB9F7E-8C1D-49FD-A055-30503F81DF32}" destId="{03867D67-D6BF-4B12-8115-DE81149A3C52}" srcOrd="1" destOrd="0" presId="urn:microsoft.com/office/officeart/2008/layout/HorizontalMultiLevelHierarchy"/>
    <dgm:cxn modelId="{C310EE77-93AE-4B60-9F96-0E3B03168C46}" type="presOf" srcId="{7943A5B3-8BE3-4FC0-B50A-314278E77575}" destId="{6F1E7D84-13F3-419D-9B61-E68BEB1E0325}" srcOrd="0" destOrd="0" presId="urn:microsoft.com/office/officeart/2008/layout/HorizontalMultiLevelHierarchy"/>
    <dgm:cxn modelId="{97218981-414D-4C09-8D8C-DDF663192507}" srcId="{E56277A7-99CA-4D9B-9D09-C345284901D6}" destId="{3C540406-67BE-418A-A913-A29AAF8D844E}" srcOrd="0" destOrd="0" parTransId="{029A6DC6-B452-4386-96DE-BA77EDE9BDCC}" sibTransId="{B6B7A35F-4B32-406F-942C-EA85FE70BCFA}"/>
    <dgm:cxn modelId="{09043785-746C-43A0-BC19-4ACA06E1DFB1}" type="presOf" srcId="{ACE0FADA-EC2D-4505-B881-78983B1530B0}" destId="{62826A9A-B109-4318-A40A-CCD867285A83}" srcOrd="0" destOrd="0" presId="urn:microsoft.com/office/officeart/2008/layout/HorizontalMultiLevelHierarchy"/>
    <dgm:cxn modelId="{D73C618A-3078-434F-BE7F-B1B1C336ADB6}" type="presOf" srcId="{60C22831-DD49-44F1-8EF4-9F785FA2FA4A}" destId="{5C7F4284-9F27-46D7-B03A-EE8DABF46F04}" srcOrd="1" destOrd="0" presId="urn:microsoft.com/office/officeart/2008/layout/HorizontalMultiLevelHierarchy"/>
    <dgm:cxn modelId="{38F01299-6A5F-486A-B2D7-405295B510E3}" type="presOf" srcId="{029A6DC6-B452-4386-96DE-BA77EDE9BDCC}" destId="{2E0DF3BB-FD69-4F60-9856-D2467B598997}" srcOrd="1" destOrd="0" presId="urn:microsoft.com/office/officeart/2008/layout/HorizontalMultiLevelHierarchy"/>
    <dgm:cxn modelId="{7A2CCF9C-5D78-4FBF-85EF-89AA3C2FCE76}" type="presOf" srcId="{24B8DAE7-E5D0-4B6B-9117-3AA82253D218}" destId="{8F53DA16-CFA8-4A64-B7B2-B55C9AC4FEA9}" srcOrd="0" destOrd="0" presId="urn:microsoft.com/office/officeart/2008/layout/HorizontalMultiLevelHierarchy"/>
    <dgm:cxn modelId="{09C209A0-3943-45E1-AF14-8EABF97C4180}" type="presOf" srcId="{24B8DAE7-E5D0-4B6B-9117-3AA82253D218}" destId="{8BEBCC4C-B9B7-465B-BBAE-C8DA153FA731}" srcOrd="1" destOrd="0" presId="urn:microsoft.com/office/officeart/2008/layout/HorizontalMultiLevelHierarchy"/>
    <dgm:cxn modelId="{330D93A6-E904-4BC6-B40C-DA20FF50441B}" type="presOf" srcId="{3021EB07-3052-436F-A173-E143B09B5696}" destId="{1B2C4257-298B-4E3D-A3D0-59EFCAF2513C}" srcOrd="1" destOrd="0" presId="urn:microsoft.com/office/officeart/2008/layout/HorizontalMultiLevelHierarchy"/>
    <dgm:cxn modelId="{7CC8C3A8-8E83-4E6A-A2E7-403272E25F27}" type="presOf" srcId="{02156F76-0D43-4762-A312-C303A48E6D7A}" destId="{78F08991-E1C2-4244-B9E4-C8E84B9EE0EA}" srcOrd="0" destOrd="0" presId="urn:microsoft.com/office/officeart/2008/layout/HorizontalMultiLevelHierarchy"/>
    <dgm:cxn modelId="{3CD056B0-7321-444E-AACC-2642D8BE6A15}" type="presOf" srcId="{08604209-FB0D-4246-B102-A732A1983D3E}" destId="{1B73965B-55BE-46FC-BD96-0484E10F27CE}" srcOrd="1" destOrd="0" presId="urn:microsoft.com/office/officeart/2008/layout/HorizontalMultiLevelHierarchy"/>
    <dgm:cxn modelId="{3F3DF9B2-90C8-4644-8FFC-012D567623A1}" type="presOf" srcId="{3C540406-67BE-418A-A913-A29AAF8D844E}" destId="{1BB2B6E0-1FD4-46B3-9FB1-CB02F2FE4D37}" srcOrd="0" destOrd="0" presId="urn:microsoft.com/office/officeart/2008/layout/HorizontalMultiLevelHierarchy"/>
    <dgm:cxn modelId="{AB0998BD-4848-4A5B-9577-9E04C3341EE8}" type="presOf" srcId="{06F0E49E-779E-49A1-B75F-ADD4BF6FB36B}" destId="{4A1868EB-3ADE-4D3E-9934-17239DE4A239}" srcOrd="0" destOrd="0" presId="urn:microsoft.com/office/officeart/2008/layout/HorizontalMultiLevelHierarchy"/>
    <dgm:cxn modelId="{CAC5EBBD-D8A7-4F6B-ADE5-4FF9D99361E6}" type="presOf" srcId="{4E6F20C4-0988-4152-8BD6-C50A802037A5}" destId="{BDEF716C-6522-4EBC-91D7-F64480D0B828}" srcOrd="1" destOrd="0" presId="urn:microsoft.com/office/officeart/2008/layout/HorizontalMultiLevelHierarchy"/>
    <dgm:cxn modelId="{078E5ABF-0BE6-4142-954B-9E231A2100B4}" type="presOf" srcId="{60C22831-DD49-44F1-8EF4-9F785FA2FA4A}" destId="{CBA2BE4F-92EB-45E9-BD9E-9F4B3ADCE7A6}" srcOrd="0" destOrd="0" presId="urn:microsoft.com/office/officeart/2008/layout/HorizontalMultiLevelHierarchy"/>
    <dgm:cxn modelId="{BB0DD0C7-ECC9-46DA-8976-4CA67EDC39C4}" srcId="{1E397CA8-8E19-4CDD-A649-A308B766BFFC}" destId="{E56277A7-99CA-4D9B-9D09-C345284901D6}" srcOrd="1" destOrd="0" parTransId="{B1A482F8-C442-49C9-9125-174D6EA2CD6D}" sibTransId="{42BD2B0E-03DD-4BDD-8493-EAF129E662F0}"/>
    <dgm:cxn modelId="{EB7226CA-B719-402D-A082-2C57D4139727}" srcId="{217404ED-E3F7-4CA6-9D36-9642EA337335}" destId="{1E397CA8-8E19-4CDD-A649-A308B766BFFC}" srcOrd="0" destOrd="0" parTransId="{3B6024DD-97CE-4695-8735-6166BBC4EA77}" sibTransId="{8E5AF798-CF49-4CF6-9F9A-AFD1FF72FF1D}"/>
    <dgm:cxn modelId="{FCC51CCC-0454-4035-A33B-0BF268D0AC67}" type="presOf" srcId="{033DAC68-A3A1-4EAA-A5D1-79E90C964140}" destId="{6E953D31-0925-4D06-B22C-7D719DFFEC45}" srcOrd="0" destOrd="0" presId="urn:microsoft.com/office/officeart/2008/layout/HorizontalMultiLevelHierarchy"/>
    <dgm:cxn modelId="{D0C4FCD1-D9F1-4266-8BCF-E20F560F322B}" type="presOf" srcId="{4F65C670-C4FB-4238-8FD0-F3C50D20300A}" destId="{32090CD6-6A44-4CE5-80E5-EEEEC5E865C3}" srcOrd="0" destOrd="0" presId="urn:microsoft.com/office/officeart/2008/layout/HorizontalMultiLevelHierarchy"/>
    <dgm:cxn modelId="{59494ED3-29D9-4923-BB67-1C43C5BE7C1E}" type="presOf" srcId="{217404ED-E3F7-4CA6-9D36-9642EA337335}" destId="{D5B20B8A-6494-4A4D-86E1-A3B42650D095}" srcOrd="0" destOrd="0" presId="urn:microsoft.com/office/officeart/2008/layout/HorizontalMultiLevelHierarchy"/>
    <dgm:cxn modelId="{420815D5-2ECB-4C59-A2F6-129CA2BE755F}" srcId="{213171BE-461F-4D3E-AA56-DB1341ABB4C3}" destId="{4F65C670-C4FB-4238-8FD0-F3C50D20300A}" srcOrd="0" destOrd="0" parTransId="{DEDF622B-0BCE-4381-A89D-D0C7EFAB9740}" sibTransId="{EB0E3E2F-E4E6-4FC7-95D6-1382189822E3}"/>
    <dgm:cxn modelId="{FFAA56D6-C668-422F-B6B0-662A607FD753}" type="presOf" srcId="{B1A482F8-C442-49C9-9125-174D6EA2CD6D}" destId="{56536D0D-C46F-4483-A149-AF9227668DCF}" srcOrd="1" destOrd="0" presId="urn:microsoft.com/office/officeart/2008/layout/HorizontalMultiLevelHierarchy"/>
    <dgm:cxn modelId="{DD96CED6-C3D9-4AE4-BC4F-D4AEC5FE74A6}" type="presOf" srcId="{A8549A0C-72F1-4402-AF73-FD69524DF9CF}" destId="{30A22206-CFBE-4743-ABFC-D92F89AA453E}" srcOrd="0" destOrd="0" presId="urn:microsoft.com/office/officeart/2008/layout/HorizontalMultiLevelHierarchy"/>
    <dgm:cxn modelId="{BECE98D7-EE70-41C1-BD5C-428BD816F7A2}" type="presOf" srcId="{3021EB07-3052-436F-A173-E143B09B5696}" destId="{0E8D1820-EC9B-4979-8AB9-D8092681E19E}" srcOrd="0" destOrd="0" presId="urn:microsoft.com/office/officeart/2008/layout/HorizontalMultiLevelHierarchy"/>
    <dgm:cxn modelId="{308E46D8-D34C-4C38-B1AA-A97A18829DB2}" srcId="{281D916D-14D2-497F-A3B7-D6ACF78E70AE}" destId="{F5AA6252-A20D-48D0-9D2E-4C7EBC453E43}" srcOrd="0" destOrd="0" parTransId="{24B8DAE7-E5D0-4B6B-9117-3AA82253D218}" sibTransId="{8F0C5CBE-6C93-4062-9361-CB2F8C3A9DBC}"/>
    <dgm:cxn modelId="{F72F8DDC-0FCA-4219-B7AF-F6BF83A0FD73}" type="presOf" srcId="{ACE0FADA-EC2D-4505-B881-78983B1530B0}" destId="{12EA9E06-7E71-4EC1-90A4-E0F72F6D1E16}" srcOrd="1" destOrd="0" presId="urn:microsoft.com/office/officeart/2008/layout/HorizontalMultiLevelHierarchy"/>
    <dgm:cxn modelId="{B55B78E2-3BF0-4F28-889D-6F04B23C70C0}" srcId="{E56277A7-99CA-4D9B-9D09-C345284901D6}" destId="{02156F76-0D43-4762-A312-C303A48E6D7A}" srcOrd="1" destOrd="0" parTransId="{08604209-FB0D-4246-B102-A732A1983D3E}" sibTransId="{170E0EC3-0C3D-4C36-9D8F-9A3D99FFA24A}"/>
    <dgm:cxn modelId="{2B028FE2-1200-4E80-AA11-5099EE461B8C}" type="presOf" srcId="{06F0E49E-779E-49A1-B75F-ADD4BF6FB36B}" destId="{6FB71EFB-A20C-449C-959E-5E868BDDF8A2}" srcOrd="1" destOrd="0" presId="urn:microsoft.com/office/officeart/2008/layout/HorizontalMultiLevelHierarchy"/>
    <dgm:cxn modelId="{EBBA1FE3-4B10-4C5D-A1AB-CF694552CD57}" srcId="{1E397CA8-8E19-4CDD-A649-A308B766BFFC}" destId="{7943A5B3-8BE3-4FC0-B50A-314278E77575}" srcOrd="3" destOrd="0" parTransId="{06F0E49E-779E-49A1-B75F-ADD4BF6FB36B}" sibTransId="{F641F54B-F6A9-4F3A-BD42-149B7C471A79}"/>
    <dgm:cxn modelId="{7B335FEE-D77F-42A0-B42A-3EBA06A5C7FD}" srcId="{1E397CA8-8E19-4CDD-A649-A308B766BFFC}" destId="{281D916D-14D2-497F-A3B7-D6ACF78E70AE}" srcOrd="2" destOrd="0" parTransId="{663A04AA-CAD9-418A-B921-BE9659308C10}" sibTransId="{869BC6F4-91F2-4F0A-AC74-BE908AD42286}"/>
    <dgm:cxn modelId="{497E33F0-5929-4E4C-87B5-278EDDEF24F2}" type="presOf" srcId="{1E397CA8-8E19-4CDD-A649-A308B766BFFC}" destId="{4393EB78-450F-4CC4-BB15-409548BF8E60}" srcOrd="0" destOrd="0" presId="urn:microsoft.com/office/officeart/2008/layout/HorizontalMultiLevelHierarchy"/>
    <dgm:cxn modelId="{6220C0FB-2120-40EC-B7C6-D027E04B3D11}" type="presOf" srcId="{E56277A7-99CA-4D9B-9D09-C345284901D6}" destId="{3AFEF766-D2C2-4734-B26E-97D0B30CD56B}" srcOrd="0" destOrd="0" presId="urn:microsoft.com/office/officeart/2008/layout/HorizontalMultiLevelHierarchy"/>
    <dgm:cxn modelId="{BBA62031-9FE4-4DE1-88C9-59A122742B5C}" type="presParOf" srcId="{D5B20B8A-6494-4A4D-86E1-A3B42650D095}" destId="{15FB9C23-7090-4144-B59C-E81E68A67F24}" srcOrd="0" destOrd="0" presId="urn:microsoft.com/office/officeart/2008/layout/HorizontalMultiLevelHierarchy"/>
    <dgm:cxn modelId="{1E41AE58-F6EB-4F95-BDBC-9CD33A165C0C}" type="presParOf" srcId="{15FB9C23-7090-4144-B59C-E81E68A67F24}" destId="{4393EB78-450F-4CC4-BB15-409548BF8E60}" srcOrd="0" destOrd="0" presId="urn:microsoft.com/office/officeart/2008/layout/HorizontalMultiLevelHierarchy"/>
    <dgm:cxn modelId="{2D113F1B-D942-42F6-82F4-AFB34D77ED5A}" type="presParOf" srcId="{15FB9C23-7090-4144-B59C-E81E68A67F24}" destId="{6A5B0CB4-49B2-4918-8126-9FE9DCF4C935}" srcOrd="1" destOrd="0" presId="urn:microsoft.com/office/officeart/2008/layout/HorizontalMultiLevelHierarchy"/>
    <dgm:cxn modelId="{2EBABFF7-5C99-4150-9E7B-0E426E35127E}" type="presParOf" srcId="{6A5B0CB4-49B2-4918-8126-9FE9DCF4C935}" destId="{62826A9A-B109-4318-A40A-CCD867285A83}" srcOrd="0" destOrd="0" presId="urn:microsoft.com/office/officeart/2008/layout/HorizontalMultiLevelHierarchy"/>
    <dgm:cxn modelId="{C9974E4D-1E10-43C3-B9B7-D30B56C0C9A9}" type="presParOf" srcId="{62826A9A-B109-4318-A40A-CCD867285A83}" destId="{12EA9E06-7E71-4EC1-90A4-E0F72F6D1E16}" srcOrd="0" destOrd="0" presId="urn:microsoft.com/office/officeart/2008/layout/HorizontalMultiLevelHierarchy"/>
    <dgm:cxn modelId="{32035042-0EA7-40E5-841C-386F7F005821}" type="presParOf" srcId="{6A5B0CB4-49B2-4918-8126-9FE9DCF4C935}" destId="{C1842EF5-618F-441D-A0D2-44BEDC582A1C}" srcOrd="1" destOrd="0" presId="urn:microsoft.com/office/officeart/2008/layout/HorizontalMultiLevelHierarchy"/>
    <dgm:cxn modelId="{2C5336DD-384D-40FC-8105-49F1D12CAF7D}" type="presParOf" srcId="{C1842EF5-618F-441D-A0D2-44BEDC582A1C}" destId="{4884BEE9-4AF2-4D0A-B774-C9FA2A29C191}" srcOrd="0" destOrd="0" presId="urn:microsoft.com/office/officeart/2008/layout/HorizontalMultiLevelHierarchy"/>
    <dgm:cxn modelId="{6AFF6B03-6298-4CE2-A741-AA83943A4C72}" type="presParOf" srcId="{C1842EF5-618F-441D-A0D2-44BEDC582A1C}" destId="{DFDFBEF8-3141-4D37-ABBF-25B46FDB1ED0}" srcOrd="1" destOrd="0" presId="urn:microsoft.com/office/officeart/2008/layout/HorizontalMultiLevelHierarchy"/>
    <dgm:cxn modelId="{6D98914E-A4F4-4A1B-B8ED-8E5E49504731}" type="presParOf" srcId="{DFDFBEF8-3141-4D37-ABBF-25B46FDB1ED0}" destId="{D16C6B7F-8329-49E7-977D-89AFC50DE50C}" srcOrd="0" destOrd="0" presId="urn:microsoft.com/office/officeart/2008/layout/HorizontalMultiLevelHierarchy"/>
    <dgm:cxn modelId="{5C21894A-A6BD-46B7-B218-6137259ACC6A}" type="presParOf" srcId="{D16C6B7F-8329-49E7-977D-89AFC50DE50C}" destId="{00E9D8BA-912E-45C6-9EB1-334743AF1869}" srcOrd="0" destOrd="0" presId="urn:microsoft.com/office/officeart/2008/layout/HorizontalMultiLevelHierarchy"/>
    <dgm:cxn modelId="{4F29C81A-4FE1-411F-B202-8C781BA3AEFD}" type="presParOf" srcId="{DFDFBEF8-3141-4D37-ABBF-25B46FDB1ED0}" destId="{593AFF5D-FB7C-4947-8A46-A395CC731858}" srcOrd="1" destOrd="0" presId="urn:microsoft.com/office/officeart/2008/layout/HorizontalMultiLevelHierarchy"/>
    <dgm:cxn modelId="{2B7264C7-3BDC-4DE7-B6EA-57A913F31F27}" type="presParOf" srcId="{593AFF5D-FB7C-4947-8A46-A395CC731858}" destId="{32090CD6-6A44-4CE5-80E5-EEEEC5E865C3}" srcOrd="0" destOrd="0" presId="urn:microsoft.com/office/officeart/2008/layout/HorizontalMultiLevelHierarchy"/>
    <dgm:cxn modelId="{21598427-C6B7-4D2E-9921-19DA27DB3D95}" type="presParOf" srcId="{593AFF5D-FB7C-4947-8A46-A395CC731858}" destId="{EC9F2D1D-3217-400D-B88D-71AD82233C23}" srcOrd="1" destOrd="0" presId="urn:microsoft.com/office/officeart/2008/layout/HorizontalMultiLevelHierarchy"/>
    <dgm:cxn modelId="{EE46708F-AC2D-48CD-B20E-03E902A5F5F7}" type="presParOf" srcId="{DFDFBEF8-3141-4D37-ABBF-25B46FDB1ED0}" destId="{CBA2BE4F-92EB-45E9-BD9E-9F4B3ADCE7A6}" srcOrd="2" destOrd="0" presId="urn:microsoft.com/office/officeart/2008/layout/HorizontalMultiLevelHierarchy"/>
    <dgm:cxn modelId="{D0E87F2B-4A1B-44E6-8437-3B7EB36E723A}" type="presParOf" srcId="{CBA2BE4F-92EB-45E9-BD9E-9F4B3ADCE7A6}" destId="{5C7F4284-9F27-46D7-B03A-EE8DABF46F04}" srcOrd="0" destOrd="0" presId="urn:microsoft.com/office/officeart/2008/layout/HorizontalMultiLevelHierarchy"/>
    <dgm:cxn modelId="{05D2E504-83EF-4590-93A3-09EFFA8FD170}" type="presParOf" srcId="{DFDFBEF8-3141-4D37-ABBF-25B46FDB1ED0}" destId="{B6C642CC-3DC8-430F-9CC2-65CE1EBC826C}" srcOrd="3" destOrd="0" presId="urn:microsoft.com/office/officeart/2008/layout/HorizontalMultiLevelHierarchy"/>
    <dgm:cxn modelId="{7C195771-E43F-4309-96D1-193E7117DC17}" type="presParOf" srcId="{B6C642CC-3DC8-430F-9CC2-65CE1EBC826C}" destId="{30A22206-CFBE-4743-ABFC-D92F89AA453E}" srcOrd="0" destOrd="0" presId="urn:microsoft.com/office/officeart/2008/layout/HorizontalMultiLevelHierarchy"/>
    <dgm:cxn modelId="{E4B31DC1-93D7-40B9-A440-BBC3D0DBA310}" type="presParOf" srcId="{B6C642CC-3DC8-430F-9CC2-65CE1EBC826C}" destId="{35DE3244-53EA-4927-9448-C95325AD7B3A}" srcOrd="1" destOrd="0" presId="urn:microsoft.com/office/officeart/2008/layout/HorizontalMultiLevelHierarchy"/>
    <dgm:cxn modelId="{E952915F-3156-464D-85B8-1C6F66701695}" type="presParOf" srcId="{6A5B0CB4-49B2-4918-8126-9FE9DCF4C935}" destId="{742EB52F-44C9-4922-959D-5E5D24D48C38}" srcOrd="2" destOrd="0" presId="urn:microsoft.com/office/officeart/2008/layout/HorizontalMultiLevelHierarchy"/>
    <dgm:cxn modelId="{2FB33D23-4DFC-46E5-A900-3BD208B76409}" type="presParOf" srcId="{742EB52F-44C9-4922-959D-5E5D24D48C38}" destId="{56536D0D-C46F-4483-A149-AF9227668DCF}" srcOrd="0" destOrd="0" presId="urn:microsoft.com/office/officeart/2008/layout/HorizontalMultiLevelHierarchy"/>
    <dgm:cxn modelId="{A1B42644-8395-4539-9286-2A3B23044DDD}" type="presParOf" srcId="{6A5B0CB4-49B2-4918-8126-9FE9DCF4C935}" destId="{DE1E0F3C-5ABA-4BB6-B706-4E16AAEC29FD}" srcOrd="3" destOrd="0" presId="urn:microsoft.com/office/officeart/2008/layout/HorizontalMultiLevelHierarchy"/>
    <dgm:cxn modelId="{317738B2-BFDE-4078-83A7-C3180E57F1DB}" type="presParOf" srcId="{DE1E0F3C-5ABA-4BB6-B706-4E16AAEC29FD}" destId="{3AFEF766-D2C2-4734-B26E-97D0B30CD56B}" srcOrd="0" destOrd="0" presId="urn:microsoft.com/office/officeart/2008/layout/HorizontalMultiLevelHierarchy"/>
    <dgm:cxn modelId="{CE5901FA-67A3-4B83-86A6-3260AD5CAEE5}" type="presParOf" srcId="{DE1E0F3C-5ABA-4BB6-B706-4E16AAEC29FD}" destId="{8D25B8AB-071C-4595-ACFB-9F4077D1A512}" srcOrd="1" destOrd="0" presId="urn:microsoft.com/office/officeart/2008/layout/HorizontalMultiLevelHierarchy"/>
    <dgm:cxn modelId="{AD9A77D1-5C71-4111-8CC5-D22DC8406274}" type="presParOf" srcId="{8D25B8AB-071C-4595-ACFB-9F4077D1A512}" destId="{FC329738-2CBF-4472-9723-14F223874076}" srcOrd="0" destOrd="0" presId="urn:microsoft.com/office/officeart/2008/layout/HorizontalMultiLevelHierarchy"/>
    <dgm:cxn modelId="{0C006C34-51CE-4587-9F08-DE9F2FBE97CB}" type="presParOf" srcId="{FC329738-2CBF-4472-9723-14F223874076}" destId="{2E0DF3BB-FD69-4F60-9856-D2467B598997}" srcOrd="0" destOrd="0" presId="urn:microsoft.com/office/officeart/2008/layout/HorizontalMultiLevelHierarchy"/>
    <dgm:cxn modelId="{47E2F5B0-4D77-4FDD-A393-9E50CABAEEBF}" type="presParOf" srcId="{8D25B8AB-071C-4595-ACFB-9F4077D1A512}" destId="{1651CA70-D65D-4A2F-BEFC-F8F2107DF95D}" srcOrd="1" destOrd="0" presId="urn:microsoft.com/office/officeart/2008/layout/HorizontalMultiLevelHierarchy"/>
    <dgm:cxn modelId="{D5D9E487-91B3-4211-8412-19E3A08FD190}" type="presParOf" srcId="{1651CA70-D65D-4A2F-BEFC-F8F2107DF95D}" destId="{1BB2B6E0-1FD4-46B3-9FB1-CB02F2FE4D37}" srcOrd="0" destOrd="0" presId="urn:microsoft.com/office/officeart/2008/layout/HorizontalMultiLevelHierarchy"/>
    <dgm:cxn modelId="{77945D34-3427-4757-A856-451851BFAA36}" type="presParOf" srcId="{1651CA70-D65D-4A2F-BEFC-F8F2107DF95D}" destId="{8C5BE3C6-7350-4A8E-BE65-861B19775E76}" srcOrd="1" destOrd="0" presId="urn:microsoft.com/office/officeart/2008/layout/HorizontalMultiLevelHierarchy"/>
    <dgm:cxn modelId="{A75091B9-2288-4FC1-A355-00108CBED408}" type="presParOf" srcId="{8D25B8AB-071C-4595-ACFB-9F4077D1A512}" destId="{1F937E04-510A-4F8D-A0CA-69E2821F0F4E}" srcOrd="2" destOrd="0" presId="urn:microsoft.com/office/officeart/2008/layout/HorizontalMultiLevelHierarchy"/>
    <dgm:cxn modelId="{9299C074-5619-4459-92EF-9A75A9472455}" type="presParOf" srcId="{1F937E04-510A-4F8D-A0CA-69E2821F0F4E}" destId="{1B73965B-55BE-46FC-BD96-0484E10F27CE}" srcOrd="0" destOrd="0" presId="urn:microsoft.com/office/officeart/2008/layout/HorizontalMultiLevelHierarchy"/>
    <dgm:cxn modelId="{F53CA06E-23EA-4D8F-8ECE-CFD8DBFE061B}" type="presParOf" srcId="{8D25B8AB-071C-4595-ACFB-9F4077D1A512}" destId="{CEBC5ECE-F562-4DC5-B524-90B22568EB0B}" srcOrd="3" destOrd="0" presId="urn:microsoft.com/office/officeart/2008/layout/HorizontalMultiLevelHierarchy"/>
    <dgm:cxn modelId="{A254355D-BF1E-46F0-BF90-AC17D9DF91B6}" type="presParOf" srcId="{CEBC5ECE-F562-4DC5-B524-90B22568EB0B}" destId="{78F08991-E1C2-4244-B9E4-C8E84B9EE0EA}" srcOrd="0" destOrd="0" presId="urn:microsoft.com/office/officeart/2008/layout/HorizontalMultiLevelHierarchy"/>
    <dgm:cxn modelId="{0F3D1812-FA76-449F-B160-F129E0E13407}" type="presParOf" srcId="{CEBC5ECE-F562-4DC5-B524-90B22568EB0B}" destId="{D0ADEF46-7A98-4B5D-956F-12C71CBA4129}" srcOrd="1" destOrd="0" presId="urn:microsoft.com/office/officeart/2008/layout/HorizontalMultiLevelHierarchy"/>
    <dgm:cxn modelId="{2F876BD2-4124-47F1-ACCC-4687606EDF6A}" type="presParOf" srcId="{6A5B0CB4-49B2-4918-8126-9FE9DCF4C935}" destId="{9A6178ED-0FAC-40FA-8586-2AD536ACC6A1}" srcOrd="4" destOrd="0" presId="urn:microsoft.com/office/officeart/2008/layout/HorizontalMultiLevelHierarchy"/>
    <dgm:cxn modelId="{23347BC8-6589-4170-A6E0-E6E942FE2AD1}" type="presParOf" srcId="{9A6178ED-0FAC-40FA-8586-2AD536ACC6A1}" destId="{19308686-36DB-4805-804A-F33AEEC74F8B}" srcOrd="0" destOrd="0" presId="urn:microsoft.com/office/officeart/2008/layout/HorizontalMultiLevelHierarchy"/>
    <dgm:cxn modelId="{B2C499B5-5774-40AB-9A8B-380D6F7A9D52}" type="presParOf" srcId="{6A5B0CB4-49B2-4918-8126-9FE9DCF4C935}" destId="{542BF306-645A-4794-8FE6-77DB6EE6F11E}" srcOrd="5" destOrd="0" presId="urn:microsoft.com/office/officeart/2008/layout/HorizontalMultiLevelHierarchy"/>
    <dgm:cxn modelId="{32C1006E-DBDE-4666-9CF0-E786FAF84D17}" type="presParOf" srcId="{542BF306-645A-4794-8FE6-77DB6EE6F11E}" destId="{71255288-0814-439F-909D-74ADC50E6993}" srcOrd="0" destOrd="0" presId="urn:microsoft.com/office/officeart/2008/layout/HorizontalMultiLevelHierarchy"/>
    <dgm:cxn modelId="{DF25F5D6-6A8B-4620-A5FA-AB716C364F0D}" type="presParOf" srcId="{542BF306-645A-4794-8FE6-77DB6EE6F11E}" destId="{4B18423C-9143-4E3D-80D1-646CB7CC536E}" srcOrd="1" destOrd="0" presId="urn:microsoft.com/office/officeart/2008/layout/HorizontalMultiLevelHierarchy"/>
    <dgm:cxn modelId="{D484D991-2632-44B1-8521-103AD35816BA}" type="presParOf" srcId="{4B18423C-9143-4E3D-80D1-646CB7CC536E}" destId="{8F53DA16-CFA8-4A64-B7B2-B55C9AC4FEA9}" srcOrd="0" destOrd="0" presId="urn:microsoft.com/office/officeart/2008/layout/HorizontalMultiLevelHierarchy"/>
    <dgm:cxn modelId="{338CB571-51C6-4727-BA18-1F4CEF5BC426}" type="presParOf" srcId="{8F53DA16-CFA8-4A64-B7B2-B55C9AC4FEA9}" destId="{8BEBCC4C-B9B7-465B-BBAE-C8DA153FA731}" srcOrd="0" destOrd="0" presId="urn:microsoft.com/office/officeart/2008/layout/HorizontalMultiLevelHierarchy"/>
    <dgm:cxn modelId="{AFBA6AC2-8AE0-49A4-9714-5D83A02AB5A8}" type="presParOf" srcId="{4B18423C-9143-4E3D-80D1-646CB7CC536E}" destId="{8B491D78-03CE-41FC-8B1C-7A5A57883826}" srcOrd="1" destOrd="0" presId="urn:microsoft.com/office/officeart/2008/layout/HorizontalMultiLevelHierarchy"/>
    <dgm:cxn modelId="{DB74D72C-41E8-4CEA-8987-E3E7849D4496}" type="presParOf" srcId="{8B491D78-03CE-41FC-8B1C-7A5A57883826}" destId="{5628BA18-48E7-490B-8AC4-D7FF109F1220}" srcOrd="0" destOrd="0" presId="urn:microsoft.com/office/officeart/2008/layout/HorizontalMultiLevelHierarchy"/>
    <dgm:cxn modelId="{80204A9F-33DD-4055-BB83-6188FD20E95D}" type="presParOf" srcId="{8B491D78-03CE-41FC-8B1C-7A5A57883826}" destId="{99E6416D-DB7B-41D0-B626-EAE781B2C927}" srcOrd="1" destOrd="0" presId="urn:microsoft.com/office/officeart/2008/layout/HorizontalMultiLevelHierarchy"/>
    <dgm:cxn modelId="{BD0AB3EE-AA65-44DA-BF68-A2095F9E1BBF}" type="presParOf" srcId="{4B18423C-9143-4E3D-80D1-646CB7CC536E}" destId="{BD12385C-8F85-4670-9B2C-5DF347B3F807}" srcOrd="2" destOrd="0" presId="urn:microsoft.com/office/officeart/2008/layout/HorizontalMultiLevelHierarchy"/>
    <dgm:cxn modelId="{BEB2FCC1-C318-41D0-A65D-11CB9044E07F}" type="presParOf" srcId="{BD12385C-8F85-4670-9B2C-5DF347B3F807}" destId="{03867D67-D6BF-4B12-8115-DE81149A3C52}" srcOrd="0" destOrd="0" presId="urn:microsoft.com/office/officeart/2008/layout/HorizontalMultiLevelHierarchy"/>
    <dgm:cxn modelId="{136A816B-4787-49FA-A4B2-6D388EAF86B0}" type="presParOf" srcId="{4B18423C-9143-4E3D-80D1-646CB7CC536E}" destId="{16D4A871-DA4D-4642-9639-2B9F3EB04C6B}" srcOrd="3" destOrd="0" presId="urn:microsoft.com/office/officeart/2008/layout/HorizontalMultiLevelHierarchy"/>
    <dgm:cxn modelId="{1D076503-B019-437D-B9FF-3D6DC7993433}" type="presParOf" srcId="{16D4A871-DA4D-4642-9639-2B9F3EB04C6B}" destId="{6E953D31-0925-4D06-B22C-7D719DFFEC45}" srcOrd="0" destOrd="0" presId="urn:microsoft.com/office/officeart/2008/layout/HorizontalMultiLevelHierarchy"/>
    <dgm:cxn modelId="{E0AF96DF-455C-4673-A94F-84FF98B36F5A}" type="presParOf" srcId="{16D4A871-DA4D-4642-9639-2B9F3EB04C6B}" destId="{C68E73F7-A891-44B3-90B0-F640E1419F72}" srcOrd="1" destOrd="0" presId="urn:microsoft.com/office/officeart/2008/layout/HorizontalMultiLevelHierarchy"/>
    <dgm:cxn modelId="{E5EC8261-FA98-4CE3-AF7F-A7292FCAEE9A}" type="presParOf" srcId="{6A5B0CB4-49B2-4918-8126-9FE9DCF4C935}" destId="{4A1868EB-3ADE-4D3E-9934-17239DE4A239}" srcOrd="6" destOrd="0" presId="urn:microsoft.com/office/officeart/2008/layout/HorizontalMultiLevelHierarchy"/>
    <dgm:cxn modelId="{4251417C-EDB5-41F5-B6C7-F7605805D725}" type="presParOf" srcId="{4A1868EB-3ADE-4D3E-9934-17239DE4A239}" destId="{6FB71EFB-A20C-449C-959E-5E868BDDF8A2}" srcOrd="0" destOrd="0" presId="urn:microsoft.com/office/officeart/2008/layout/HorizontalMultiLevelHierarchy"/>
    <dgm:cxn modelId="{B8B2D57E-51D6-49E5-97A4-DB95E6D8DF66}" type="presParOf" srcId="{6A5B0CB4-49B2-4918-8126-9FE9DCF4C935}" destId="{C704D275-09DC-45E9-BAA8-92C15691B851}" srcOrd="7" destOrd="0" presId="urn:microsoft.com/office/officeart/2008/layout/HorizontalMultiLevelHierarchy"/>
    <dgm:cxn modelId="{67065D25-CD87-4EA9-9931-53D2CA2F0C8E}" type="presParOf" srcId="{C704D275-09DC-45E9-BAA8-92C15691B851}" destId="{6F1E7D84-13F3-419D-9B61-E68BEB1E0325}" srcOrd="0" destOrd="0" presId="urn:microsoft.com/office/officeart/2008/layout/HorizontalMultiLevelHierarchy"/>
    <dgm:cxn modelId="{064F6E45-24A5-4705-B45A-3603B597A103}" type="presParOf" srcId="{C704D275-09DC-45E9-BAA8-92C15691B851}" destId="{5D4A0F24-4A8A-46B6-858E-3A7CC6B7E183}" srcOrd="1" destOrd="0" presId="urn:microsoft.com/office/officeart/2008/layout/HorizontalMultiLevelHierarchy"/>
    <dgm:cxn modelId="{C95676E2-B900-40FC-8CC1-AC23916EBF4B}" type="presParOf" srcId="{5D4A0F24-4A8A-46B6-858E-3A7CC6B7E183}" destId="{BE2DF0BB-E5B5-457B-9E40-C9137696D06E}" srcOrd="0" destOrd="0" presId="urn:microsoft.com/office/officeart/2008/layout/HorizontalMultiLevelHierarchy"/>
    <dgm:cxn modelId="{62F53829-F4E0-4DBC-AE2C-3D6A454F44EA}" type="presParOf" srcId="{BE2DF0BB-E5B5-457B-9E40-C9137696D06E}" destId="{BDEF716C-6522-4EBC-91D7-F64480D0B828}" srcOrd="0" destOrd="0" presId="urn:microsoft.com/office/officeart/2008/layout/HorizontalMultiLevelHierarchy"/>
    <dgm:cxn modelId="{C066080E-4EFC-4E12-8A20-337052C90BB8}" type="presParOf" srcId="{5D4A0F24-4A8A-46B6-858E-3A7CC6B7E183}" destId="{DCC96B10-9905-4242-9237-7C90CE849E99}" srcOrd="1" destOrd="0" presId="urn:microsoft.com/office/officeart/2008/layout/HorizontalMultiLevelHierarchy"/>
    <dgm:cxn modelId="{E9F50982-C81E-4CA4-B679-CD46D21457ED}" type="presParOf" srcId="{DCC96B10-9905-4242-9237-7C90CE849E99}" destId="{EB51D2E6-3F35-4FF1-8907-1035F8BCC577}" srcOrd="0" destOrd="0" presId="urn:microsoft.com/office/officeart/2008/layout/HorizontalMultiLevelHierarchy"/>
    <dgm:cxn modelId="{A5170F83-FD70-4385-936D-AAFF061904B6}" type="presParOf" srcId="{DCC96B10-9905-4242-9237-7C90CE849E99}" destId="{9394FD8C-4CB4-4579-AC7F-E75B72C126CD}" srcOrd="1" destOrd="0" presId="urn:microsoft.com/office/officeart/2008/layout/HorizontalMultiLevelHierarchy"/>
    <dgm:cxn modelId="{D4D7CB32-12D5-4983-95AD-3FB23851529B}" type="presParOf" srcId="{5D4A0F24-4A8A-46B6-858E-3A7CC6B7E183}" destId="{0E8D1820-EC9B-4979-8AB9-D8092681E19E}" srcOrd="2" destOrd="0" presId="urn:microsoft.com/office/officeart/2008/layout/HorizontalMultiLevelHierarchy"/>
    <dgm:cxn modelId="{00CCB9C8-E58D-4498-8A3E-9FE1D81636C6}" type="presParOf" srcId="{0E8D1820-EC9B-4979-8AB9-D8092681E19E}" destId="{1B2C4257-298B-4E3D-A3D0-59EFCAF2513C}" srcOrd="0" destOrd="0" presId="urn:microsoft.com/office/officeart/2008/layout/HorizontalMultiLevelHierarchy"/>
    <dgm:cxn modelId="{5B73ED80-EE2F-4B36-8F11-2934FAC50F21}" type="presParOf" srcId="{5D4A0F24-4A8A-46B6-858E-3A7CC6B7E183}" destId="{2671A68D-9AFD-4D6D-8FC4-B01F2FCFEF45}" srcOrd="3" destOrd="0" presId="urn:microsoft.com/office/officeart/2008/layout/HorizontalMultiLevelHierarchy"/>
    <dgm:cxn modelId="{4B9F8219-03C6-4E57-AF17-4A55E8B7A7F4}" type="presParOf" srcId="{2671A68D-9AFD-4D6D-8FC4-B01F2FCFEF45}" destId="{650A138D-99B3-4542-AF8E-3EFCD769BF06}" srcOrd="0" destOrd="0" presId="urn:microsoft.com/office/officeart/2008/layout/HorizontalMultiLevelHierarchy"/>
    <dgm:cxn modelId="{7B3BEE17-120D-4B90-A308-CE4CFB057A99}" type="presParOf" srcId="{2671A68D-9AFD-4D6D-8FC4-B01F2FCFEF45}" destId="{B5EC8F17-3806-4C3E-8BF3-9F38750FB3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C07603-3865-4161-A3A1-59D0D855624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7788EB0D-E3B1-435D-8F88-885F932275F2}">
      <dgm:prSet custT="1"/>
      <dgm:spPr/>
      <dgm:t>
        <a:bodyPr/>
        <a:lstStyle/>
        <a:p>
          <a:r>
            <a:rPr lang="en-GB" sz="2000" b="1"/>
            <a:t>End User Benefits:</a:t>
          </a:r>
          <a:endParaRPr lang="en-GB" sz="2000" b="1" dirty="0"/>
        </a:p>
      </dgm:t>
    </dgm:pt>
    <dgm:pt modelId="{13EA259C-D362-4FEF-B21F-CD8858035D1E}" type="parTrans" cxnId="{74BFDE0B-145E-4504-A474-51F2DE56F6ED}">
      <dgm:prSet/>
      <dgm:spPr/>
      <dgm:t>
        <a:bodyPr/>
        <a:lstStyle/>
        <a:p>
          <a:endParaRPr lang="en-GB"/>
        </a:p>
      </dgm:t>
    </dgm:pt>
    <dgm:pt modelId="{30D2F377-D672-4499-872A-CD80CB3C726B}" type="sibTrans" cxnId="{74BFDE0B-145E-4504-A474-51F2DE56F6ED}">
      <dgm:prSet/>
      <dgm:spPr/>
      <dgm:t>
        <a:bodyPr/>
        <a:lstStyle/>
        <a:p>
          <a:endParaRPr lang="en-GB"/>
        </a:p>
      </dgm:t>
    </dgm:pt>
    <dgm:pt modelId="{AA54B7C0-7D6C-4230-8847-298533A00829}">
      <dgm:prSet custT="1"/>
      <dgm:spPr/>
      <dgm:t>
        <a:bodyPr/>
        <a:lstStyle/>
        <a:p>
          <a:r>
            <a:rPr lang="en-GB" sz="1400" b="1"/>
            <a:t>Personalized Financial Services:</a:t>
          </a:r>
          <a:endParaRPr lang="en-GB" sz="1400" b="1" dirty="0"/>
        </a:p>
      </dgm:t>
    </dgm:pt>
    <dgm:pt modelId="{B8FB780B-C88C-474C-BB88-F414CFB664D2}" type="parTrans" cxnId="{ADAF1911-B2CA-499F-8752-42056B6E05FE}">
      <dgm:prSet/>
      <dgm:spPr/>
      <dgm:t>
        <a:bodyPr/>
        <a:lstStyle/>
        <a:p>
          <a:endParaRPr lang="en-GB"/>
        </a:p>
      </dgm:t>
    </dgm:pt>
    <dgm:pt modelId="{FBB7A01D-26DF-4977-BB0F-440003E0887D}" type="sibTrans" cxnId="{ADAF1911-B2CA-499F-8752-42056B6E05FE}">
      <dgm:prSet/>
      <dgm:spPr/>
      <dgm:t>
        <a:bodyPr/>
        <a:lstStyle/>
        <a:p>
          <a:endParaRPr lang="en-GB"/>
        </a:p>
      </dgm:t>
    </dgm:pt>
    <dgm:pt modelId="{373FC28B-F8C8-42E7-B375-8E67A442991C}">
      <dgm:prSet custT="1"/>
      <dgm:spPr/>
      <dgm:t>
        <a:bodyPr/>
        <a:lstStyle/>
        <a:p>
          <a:r>
            <a:rPr lang="en-GB" sz="1400" b="1"/>
            <a:t>Benefit: Providing tailored financial products and services based on individual needs.</a:t>
          </a:r>
          <a:endParaRPr lang="en-GB" sz="1400" b="1" dirty="0"/>
        </a:p>
      </dgm:t>
    </dgm:pt>
    <dgm:pt modelId="{3DEC1A1A-C3F1-4606-B59E-4974D2A0CBCF}" type="parTrans" cxnId="{FA51162B-035C-4A6D-A228-9A708F31F1E6}">
      <dgm:prSet/>
      <dgm:spPr/>
      <dgm:t>
        <a:bodyPr/>
        <a:lstStyle/>
        <a:p>
          <a:endParaRPr lang="en-GB"/>
        </a:p>
      </dgm:t>
    </dgm:pt>
    <dgm:pt modelId="{F67A9B23-99E3-429B-8A45-CFDC60D66BAD}" type="sibTrans" cxnId="{FA51162B-035C-4A6D-A228-9A708F31F1E6}">
      <dgm:prSet/>
      <dgm:spPr/>
      <dgm:t>
        <a:bodyPr/>
        <a:lstStyle/>
        <a:p>
          <a:endParaRPr lang="en-GB"/>
        </a:p>
      </dgm:t>
    </dgm:pt>
    <dgm:pt modelId="{82790E0A-041A-473F-A15F-F0D715D8746A}">
      <dgm:prSet custT="1"/>
      <dgm:spPr/>
      <dgm:t>
        <a:bodyPr/>
        <a:lstStyle/>
        <a:p>
          <a:r>
            <a:rPr lang="en-GB" sz="1400" b="1"/>
            <a:t>Techniques/Models: Customer Data Platforms (CDPs), Personalization Engines.</a:t>
          </a:r>
          <a:endParaRPr lang="en-GB" sz="1400" b="1" dirty="0"/>
        </a:p>
      </dgm:t>
    </dgm:pt>
    <dgm:pt modelId="{D99518FC-64C6-450D-82C1-CF9ACCA6E8FD}" type="parTrans" cxnId="{0B4E54AE-2E0D-4F99-AB69-A425714888FE}">
      <dgm:prSet/>
      <dgm:spPr/>
      <dgm:t>
        <a:bodyPr/>
        <a:lstStyle/>
        <a:p>
          <a:endParaRPr lang="en-GB"/>
        </a:p>
      </dgm:t>
    </dgm:pt>
    <dgm:pt modelId="{788B6B38-F434-4DA9-81C6-55D1638ACBDF}" type="sibTrans" cxnId="{0B4E54AE-2E0D-4F99-AB69-A425714888FE}">
      <dgm:prSet/>
      <dgm:spPr/>
      <dgm:t>
        <a:bodyPr/>
        <a:lstStyle/>
        <a:p>
          <a:endParaRPr lang="en-GB"/>
        </a:p>
      </dgm:t>
    </dgm:pt>
    <dgm:pt modelId="{99AEE920-BCE1-43F4-8DD0-569B1F8667C0}">
      <dgm:prSet custT="1"/>
      <dgm:spPr/>
      <dgm:t>
        <a:bodyPr/>
        <a:lstStyle/>
        <a:p>
          <a:r>
            <a:rPr lang="en-GB" sz="1400" b="1"/>
            <a:t>Faster Transaction Processing:</a:t>
          </a:r>
          <a:endParaRPr lang="en-GB" sz="1400" b="1" dirty="0"/>
        </a:p>
      </dgm:t>
    </dgm:pt>
    <dgm:pt modelId="{3D508F1F-FF3B-41A8-85FD-570B80C824F0}" type="parTrans" cxnId="{5A8CE0FD-5FDE-4ACB-8DC2-E7694C712E97}">
      <dgm:prSet/>
      <dgm:spPr/>
      <dgm:t>
        <a:bodyPr/>
        <a:lstStyle/>
        <a:p>
          <a:endParaRPr lang="en-GB"/>
        </a:p>
      </dgm:t>
    </dgm:pt>
    <dgm:pt modelId="{431BA633-0192-46B7-AA40-92F00EBB8E1B}" type="sibTrans" cxnId="{5A8CE0FD-5FDE-4ACB-8DC2-E7694C712E97}">
      <dgm:prSet/>
      <dgm:spPr/>
      <dgm:t>
        <a:bodyPr/>
        <a:lstStyle/>
        <a:p>
          <a:endParaRPr lang="en-GB"/>
        </a:p>
      </dgm:t>
    </dgm:pt>
    <dgm:pt modelId="{B916584B-64D7-4F9C-BCE9-B69F367311E8}">
      <dgm:prSet custT="1"/>
      <dgm:spPr/>
      <dgm:t>
        <a:bodyPr/>
        <a:lstStyle/>
        <a:p>
          <a:r>
            <a:rPr lang="en-GB" sz="1400" b="1"/>
            <a:t>Benefit: Improving the speed and reliability of financial transactions.</a:t>
          </a:r>
        </a:p>
      </dgm:t>
    </dgm:pt>
    <dgm:pt modelId="{27B4A991-4899-491C-AF78-1E8AC66D078B}" type="parTrans" cxnId="{7CAC91FA-1D99-421E-B31C-12938410CBFB}">
      <dgm:prSet/>
      <dgm:spPr/>
      <dgm:t>
        <a:bodyPr/>
        <a:lstStyle/>
        <a:p>
          <a:endParaRPr lang="en-GB"/>
        </a:p>
      </dgm:t>
    </dgm:pt>
    <dgm:pt modelId="{BD72106A-0F2F-41D6-B802-4E7C6462C3C0}" type="sibTrans" cxnId="{7CAC91FA-1D99-421E-B31C-12938410CBFB}">
      <dgm:prSet/>
      <dgm:spPr/>
      <dgm:t>
        <a:bodyPr/>
        <a:lstStyle/>
        <a:p>
          <a:endParaRPr lang="en-GB"/>
        </a:p>
      </dgm:t>
    </dgm:pt>
    <dgm:pt modelId="{DC70AE7D-E40A-4FFD-9C66-357E2191C2D5}">
      <dgm:prSet custT="1"/>
      <dgm:spPr/>
      <dgm:t>
        <a:bodyPr/>
        <a:lstStyle/>
        <a:p>
          <a:r>
            <a:rPr lang="en-GB" sz="1400" b="1"/>
            <a:t>Techniques/Models: Real-Time Data Processing, High-Frequency Trading Algorithms.</a:t>
          </a:r>
          <a:endParaRPr lang="en-GB" sz="1400" b="1" dirty="0"/>
        </a:p>
      </dgm:t>
    </dgm:pt>
    <dgm:pt modelId="{EFDF6BD8-D881-4B98-919E-33B74B472E09}" type="parTrans" cxnId="{37FEB2C8-2950-4A78-918A-EF40DD676A29}">
      <dgm:prSet/>
      <dgm:spPr/>
      <dgm:t>
        <a:bodyPr/>
        <a:lstStyle/>
        <a:p>
          <a:endParaRPr lang="en-GB"/>
        </a:p>
      </dgm:t>
    </dgm:pt>
    <dgm:pt modelId="{E2EC0BC8-0A37-4211-AEA3-F6AA9DF5A76D}" type="sibTrans" cxnId="{37FEB2C8-2950-4A78-918A-EF40DD676A29}">
      <dgm:prSet/>
      <dgm:spPr/>
      <dgm:t>
        <a:bodyPr/>
        <a:lstStyle/>
        <a:p>
          <a:endParaRPr lang="en-GB"/>
        </a:p>
      </dgm:t>
    </dgm:pt>
    <dgm:pt modelId="{E1E0F6DD-CAC3-441C-A725-35422FD666FA}">
      <dgm:prSet custT="1"/>
      <dgm:spPr/>
      <dgm:t>
        <a:bodyPr/>
        <a:lstStyle/>
        <a:p>
          <a:r>
            <a:rPr lang="en-GB" sz="1400" b="1" dirty="0"/>
            <a:t>Fraud Prevention:</a:t>
          </a:r>
        </a:p>
      </dgm:t>
    </dgm:pt>
    <dgm:pt modelId="{8FE768E8-128D-4103-8BEF-A80BD618AD23}" type="parTrans" cxnId="{EC8178B5-04DE-4915-B227-744E1069BCC9}">
      <dgm:prSet/>
      <dgm:spPr/>
      <dgm:t>
        <a:bodyPr/>
        <a:lstStyle/>
        <a:p>
          <a:endParaRPr lang="en-GB"/>
        </a:p>
      </dgm:t>
    </dgm:pt>
    <dgm:pt modelId="{5CBB2A7B-A794-4020-B50F-E0C5598D98B5}" type="sibTrans" cxnId="{EC8178B5-04DE-4915-B227-744E1069BCC9}">
      <dgm:prSet/>
      <dgm:spPr/>
      <dgm:t>
        <a:bodyPr/>
        <a:lstStyle/>
        <a:p>
          <a:endParaRPr lang="en-GB"/>
        </a:p>
      </dgm:t>
    </dgm:pt>
    <dgm:pt modelId="{18300B30-F969-49F5-892D-FB932F41F17E}">
      <dgm:prSet custT="1"/>
      <dgm:spPr/>
      <dgm:t>
        <a:bodyPr/>
        <a:lstStyle/>
        <a:p>
          <a:r>
            <a:rPr lang="en-GB" sz="1400" b="1" dirty="0"/>
            <a:t>Benefit: Protecting customers from fraudulent activities.</a:t>
          </a:r>
        </a:p>
      </dgm:t>
    </dgm:pt>
    <dgm:pt modelId="{FF57A998-0759-48DD-85E1-9298E75FD038}" type="parTrans" cxnId="{25BB2BF5-FD3C-4AA7-8D55-162A754D6234}">
      <dgm:prSet/>
      <dgm:spPr/>
      <dgm:t>
        <a:bodyPr/>
        <a:lstStyle/>
        <a:p>
          <a:endParaRPr lang="en-GB"/>
        </a:p>
      </dgm:t>
    </dgm:pt>
    <dgm:pt modelId="{2CE43E99-CAEE-4789-84FD-6C07468D33D0}" type="sibTrans" cxnId="{25BB2BF5-FD3C-4AA7-8D55-162A754D6234}">
      <dgm:prSet/>
      <dgm:spPr/>
      <dgm:t>
        <a:bodyPr/>
        <a:lstStyle/>
        <a:p>
          <a:endParaRPr lang="en-GB"/>
        </a:p>
      </dgm:t>
    </dgm:pt>
    <dgm:pt modelId="{C3047127-764B-4427-AB76-D7756F7453C4}">
      <dgm:prSet custT="1"/>
      <dgm:spPr/>
      <dgm:t>
        <a:bodyPr/>
        <a:lstStyle/>
        <a:p>
          <a:r>
            <a:rPr lang="en-GB" sz="1400" b="1"/>
            <a:t>Techniques/Models: Fraud Detection Models, Machine Learning Algorithms.</a:t>
          </a:r>
        </a:p>
      </dgm:t>
    </dgm:pt>
    <dgm:pt modelId="{81B831F4-CCE0-48D9-865B-DC77EA125B2B}" type="parTrans" cxnId="{EB0BF2B3-2ED2-4070-9707-0F3C31956637}">
      <dgm:prSet/>
      <dgm:spPr/>
      <dgm:t>
        <a:bodyPr/>
        <a:lstStyle/>
        <a:p>
          <a:endParaRPr lang="en-GB"/>
        </a:p>
      </dgm:t>
    </dgm:pt>
    <dgm:pt modelId="{ED5C0FB1-B1E8-437F-9AB1-3A347C54F200}" type="sibTrans" cxnId="{EB0BF2B3-2ED2-4070-9707-0F3C31956637}">
      <dgm:prSet/>
      <dgm:spPr/>
      <dgm:t>
        <a:bodyPr/>
        <a:lstStyle/>
        <a:p>
          <a:endParaRPr lang="en-GB"/>
        </a:p>
      </dgm:t>
    </dgm:pt>
    <dgm:pt modelId="{E71B5E21-29C2-4ACC-B162-4A9FAEBE9589}">
      <dgm:prSet custT="1"/>
      <dgm:spPr/>
      <dgm:t>
        <a:bodyPr/>
        <a:lstStyle/>
        <a:p>
          <a:r>
            <a:rPr lang="en-GB" sz="1400" b="1"/>
            <a:t>Improved Financial Planning:</a:t>
          </a:r>
        </a:p>
      </dgm:t>
    </dgm:pt>
    <dgm:pt modelId="{614B5A53-8079-414B-B8C3-FFAC5655CE2B}" type="parTrans" cxnId="{AC4B01DF-8DB6-4FB5-8A15-E43DA72DF939}">
      <dgm:prSet/>
      <dgm:spPr/>
      <dgm:t>
        <a:bodyPr/>
        <a:lstStyle/>
        <a:p>
          <a:endParaRPr lang="en-GB"/>
        </a:p>
      </dgm:t>
    </dgm:pt>
    <dgm:pt modelId="{939B51CE-BDFB-4B59-A690-6B59340C4B64}" type="sibTrans" cxnId="{AC4B01DF-8DB6-4FB5-8A15-E43DA72DF939}">
      <dgm:prSet/>
      <dgm:spPr/>
      <dgm:t>
        <a:bodyPr/>
        <a:lstStyle/>
        <a:p>
          <a:endParaRPr lang="en-GB"/>
        </a:p>
      </dgm:t>
    </dgm:pt>
    <dgm:pt modelId="{F7DE219E-63C1-45FF-8495-A989EF2AE5E6}">
      <dgm:prSet custT="1"/>
      <dgm:spPr/>
      <dgm:t>
        <a:bodyPr/>
        <a:lstStyle/>
        <a:p>
          <a:r>
            <a:rPr lang="en-GB" sz="1400" b="1"/>
            <a:t>Benefit: Helping customers make better financial decisions through insightful analytics.</a:t>
          </a:r>
        </a:p>
      </dgm:t>
    </dgm:pt>
    <dgm:pt modelId="{AAAD3EFC-F3C9-4754-BCB3-0D23FD8B86B5}" type="parTrans" cxnId="{B692B8F0-C938-422E-8A11-FAA98A671395}">
      <dgm:prSet/>
      <dgm:spPr/>
      <dgm:t>
        <a:bodyPr/>
        <a:lstStyle/>
        <a:p>
          <a:endParaRPr lang="en-GB"/>
        </a:p>
      </dgm:t>
    </dgm:pt>
    <dgm:pt modelId="{27383475-2D8C-40F0-BA15-35EE4E7DFB57}" type="sibTrans" cxnId="{B692B8F0-C938-422E-8A11-FAA98A671395}">
      <dgm:prSet/>
      <dgm:spPr/>
      <dgm:t>
        <a:bodyPr/>
        <a:lstStyle/>
        <a:p>
          <a:endParaRPr lang="en-GB"/>
        </a:p>
      </dgm:t>
    </dgm:pt>
    <dgm:pt modelId="{AF46E662-7332-4BFD-9244-EB4C89D35A3E}">
      <dgm:prSet custT="1"/>
      <dgm:spPr/>
      <dgm:t>
        <a:bodyPr/>
        <a:lstStyle/>
        <a:p>
          <a:r>
            <a:rPr lang="en-GB" sz="1400" b="1"/>
            <a:t>Techniques/Models: Financial Planning Tools, Predictive Analytics.</a:t>
          </a:r>
          <a:endParaRPr lang="en-GB" sz="1400" b="1" dirty="0"/>
        </a:p>
      </dgm:t>
    </dgm:pt>
    <dgm:pt modelId="{CD64E1BD-56A1-4E20-9813-C89DA12EDD82}" type="parTrans" cxnId="{E14BE255-558C-46B8-9B2F-D65389D696A5}">
      <dgm:prSet/>
      <dgm:spPr/>
      <dgm:t>
        <a:bodyPr/>
        <a:lstStyle/>
        <a:p>
          <a:endParaRPr lang="en-GB"/>
        </a:p>
      </dgm:t>
    </dgm:pt>
    <dgm:pt modelId="{356E37F5-D051-4C87-9673-41943FFEE346}" type="sibTrans" cxnId="{E14BE255-558C-46B8-9B2F-D65389D696A5}">
      <dgm:prSet/>
      <dgm:spPr/>
      <dgm:t>
        <a:bodyPr/>
        <a:lstStyle/>
        <a:p>
          <a:endParaRPr lang="en-GB"/>
        </a:p>
      </dgm:t>
    </dgm:pt>
    <dgm:pt modelId="{4299FF2C-44BC-45B4-8A88-56C95CC724C1}" type="pres">
      <dgm:prSet presAssocID="{1BC07603-3865-4161-A3A1-59D0D85562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6D18BA-43B7-4583-9BC2-0A9F88A8C164}" type="pres">
      <dgm:prSet presAssocID="{7788EB0D-E3B1-435D-8F88-885F932275F2}" presName="root1" presStyleCnt="0"/>
      <dgm:spPr/>
    </dgm:pt>
    <dgm:pt modelId="{3A4FB28B-6853-4592-9F79-9F5663574AFC}" type="pres">
      <dgm:prSet presAssocID="{7788EB0D-E3B1-435D-8F88-885F932275F2}" presName="LevelOneTextNode" presStyleLbl="node0" presStyleIdx="0" presStyleCnt="1">
        <dgm:presLayoutVars>
          <dgm:chPref val="3"/>
        </dgm:presLayoutVars>
      </dgm:prSet>
      <dgm:spPr/>
    </dgm:pt>
    <dgm:pt modelId="{A91EFAFF-42C0-46EA-9898-10113ABDBE07}" type="pres">
      <dgm:prSet presAssocID="{7788EB0D-E3B1-435D-8F88-885F932275F2}" presName="level2hierChild" presStyleCnt="0"/>
      <dgm:spPr/>
    </dgm:pt>
    <dgm:pt modelId="{8E8054D2-39E3-45D0-A84E-F6B3384A6670}" type="pres">
      <dgm:prSet presAssocID="{B8FB780B-C88C-474C-BB88-F414CFB664D2}" presName="conn2-1" presStyleLbl="parChTrans1D2" presStyleIdx="0" presStyleCnt="4"/>
      <dgm:spPr/>
    </dgm:pt>
    <dgm:pt modelId="{DA17A611-6C5B-4592-A7AC-DE2A6EB6B6DD}" type="pres">
      <dgm:prSet presAssocID="{B8FB780B-C88C-474C-BB88-F414CFB664D2}" presName="connTx" presStyleLbl="parChTrans1D2" presStyleIdx="0" presStyleCnt="4"/>
      <dgm:spPr/>
    </dgm:pt>
    <dgm:pt modelId="{EF646724-C500-45F7-AC30-AFA5D7CC2E6F}" type="pres">
      <dgm:prSet presAssocID="{AA54B7C0-7D6C-4230-8847-298533A00829}" presName="root2" presStyleCnt="0"/>
      <dgm:spPr/>
    </dgm:pt>
    <dgm:pt modelId="{B942325B-6AB3-49A6-8C69-4151586EEC29}" type="pres">
      <dgm:prSet presAssocID="{AA54B7C0-7D6C-4230-8847-298533A00829}" presName="LevelTwoTextNode" presStyleLbl="node2" presStyleIdx="0" presStyleCnt="4" custScaleX="197765">
        <dgm:presLayoutVars>
          <dgm:chPref val="3"/>
        </dgm:presLayoutVars>
      </dgm:prSet>
      <dgm:spPr/>
    </dgm:pt>
    <dgm:pt modelId="{94D6571B-CA8F-402C-A189-460D66F40597}" type="pres">
      <dgm:prSet presAssocID="{AA54B7C0-7D6C-4230-8847-298533A00829}" presName="level3hierChild" presStyleCnt="0"/>
      <dgm:spPr/>
    </dgm:pt>
    <dgm:pt modelId="{CB3DA9F2-C2E2-445A-9D01-07EA01760366}" type="pres">
      <dgm:prSet presAssocID="{3DEC1A1A-C3F1-4606-B59E-4974D2A0CBCF}" presName="conn2-1" presStyleLbl="parChTrans1D3" presStyleIdx="0" presStyleCnt="8"/>
      <dgm:spPr/>
    </dgm:pt>
    <dgm:pt modelId="{673514E2-3D62-4712-BFA8-4CCA38A73FC3}" type="pres">
      <dgm:prSet presAssocID="{3DEC1A1A-C3F1-4606-B59E-4974D2A0CBCF}" presName="connTx" presStyleLbl="parChTrans1D3" presStyleIdx="0" presStyleCnt="8"/>
      <dgm:spPr/>
    </dgm:pt>
    <dgm:pt modelId="{728B6A9B-B2A0-4ACE-A2E9-3BD4A8122347}" type="pres">
      <dgm:prSet presAssocID="{373FC28B-F8C8-42E7-B375-8E67A442991C}" presName="root2" presStyleCnt="0"/>
      <dgm:spPr/>
    </dgm:pt>
    <dgm:pt modelId="{0384B586-3E2D-48B2-86C8-2E76321FCBEC}" type="pres">
      <dgm:prSet presAssocID="{373FC28B-F8C8-42E7-B375-8E67A442991C}" presName="LevelTwoTextNode" presStyleLbl="node3" presStyleIdx="0" presStyleCnt="8" custScaleX="409742">
        <dgm:presLayoutVars>
          <dgm:chPref val="3"/>
        </dgm:presLayoutVars>
      </dgm:prSet>
      <dgm:spPr/>
    </dgm:pt>
    <dgm:pt modelId="{AD89CBE1-F825-4692-9830-3B40955BF204}" type="pres">
      <dgm:prSet presAssocID="{373FC28B-F8C8-42E7-B375-8E67A442991C}" presName="level3hierChild" presStyleCnt="0"/>
      <dgm:spPr/>
    </dgm:pt>
    <dgm:pt modelId="{74DDEB5D-4887-4CF9-88E8-9793B8CE070E}" type="pres">
      <dgm:prSet presAssocID="{D99518FC-64C6-450D-82C1-CF9ACCA6E8FD}" presName="conn2-1" presStyleLbl="parChTrans1D3" presStyleIdx="1" presStyleCnt="8"/>
      <dgm:spPr/>
    </dgm:pt>
    <dgm:pt modelId="{848E216F-3D71-4CAE-9DB2-E5036E8D2E48}" type="pres">
      <dgm:prSet presAssocID="{D99518FC-64C6-450D-82C1-CF9ACCA6E8FD}" presName="connTx" presStyleLbl="parChTrans1D3" presStyleIdx="1" presStyleCnt="8"/>
      <dgm:spPr/>
    </dgm:pt>
    <dgm:pt modelId="{6B7E4C37-28B5-4396-9FD7-240F91D6EBF9}" type="pres">
      <dgm:prSet presAssocID="{82790E0A-041A-473F-A15F-F0D715D8746A}" presName="root2" presStyleCnt="0"/>
      <dgm:spPr/>
    </dgm:pt>
    <dgm:pt modelId="{E190D1F1-7439-457C-918E-D7790DD923F6}" type="pres">
      <dgm:prSet presAssocID="{82790E0A-041A-473F-A15F-F0D715D8746A}" presName="LevelTwoTextNode" presStyleLbl="node3" presStyleIdx="1" presStyleCnt="8" custScaleX="409742">
        <dgm:presLayoutVars>
          <dgm:chPref val="3"/>
        </dgm:presLayoutVars>
      </dgm:prSet>
      <dgm:spPr/>
    </dgm:pt>
    <dgm:pt modelId="{3788A6DB-646C-40A0-A22A-C456D3950816}" type="pres">
      <dgm:prSet presAssocID="{82790E0A-041A-473F-A15F-F0D715D8746A}" presName="level3hierChild" presStyleCnt="0"/>
      <dgm:spPr/>
    </dgm:pt>
    <dgm:pt modelId="{80E6BBD1-B32C-4BB4-A772-E44BC87A2C15}" type="pres">
      <dgm:prSet presAssocID="{3D508F1F-FF3B-41A8-85FD-570B80C824F0}" presName="conn2-1" presStyleLbl="parChTrans1D2" presStyleIdx="1" presStyleCnt="4"/>
      <dgm:spPr/>
    </dgm:pt>
    <dgm:pt modelId="{DE446918-422F-4D77-BF30-CE5763B0F468}" type="pres">
      <dgm:prSet presAssocID="{3D508F1F-FF3B-41A8-85FD-570B80C824F0}" presName="connTx" presStyleLbl="parChTrans1D2" presStyleIdx="1" presStyleCnt="4"/>
      <dgm:spPr/>
    </dgm:pt>
    <dgm:pt modelId="{B8974C55-B2F2-4B45-98EF-42B1D2D39EFA}" type="pres">
      <dgm:prSet presAssocID="{99AEE920-BCE1-43F4-8DD0-569B1F8667C0}" presName="root2" presStyleCnt="0"/>
      <dgm:spPr/>
    </dgm:pt>
    <dgm:pt modelId="{26594AC1-F2B6-41D1-B972-9A60178A2551}" type="pres">
      <dgm:prSet presAssocID="{99AEE920-BCE1-43F4-8DD0-569B1F8667C0}" presName="LevelTwoTextNode" presStyleLbl="node2" presStyleIdx="1" presStyleCnt="4" custScaleX="197765">
        <dgm:presLayoutVars>
          <dgm:chPref val="3"/>
        </dgm:presLayoutVars>
      </dgm:prSet>
      <dgm:spPr/>
    </dgm:pt>
    <dgm:pt modelId="{665DC908-C7CE-4B57-A957-2C9E9A3841F8}" type="pres">
      <dgm:prSet presAssocID="{99AEE920-BCE1-43F4-8DD0-569B1F8667C0}" presName="level3hierChild" presStyleCnt="0"/>
      <dgm:spPr/>
    </dgm:pt>
    <dgm:pt modelId="{5B0342C9-13CA-4C6F-B3C8-C798D2D91661}" type="pres">
      <dgm:prSet presAssocID="{27B4A991-4899-491C-AF78-1E8AC66D078B}" presName="conn2-1" presStyleLbl="parChTrans1D3" presStyleIdx="2" presStyleCnt="8"/>
      <dgm:spPr/>
    </dgm:pt>
    <dgm:pt modelId="{B324B3F5-2B5A-4FD2-9F39-2557477142CB}" type="pres">
      <dgm:prSet presAssocID="{27B4A991-4899-491C-AF78-1E8AC66D078B}" presName="connTx" presStyleLbl="parChTrans1D3" presStyleIdx="2" presStyleCnt="8"/>
      <dgm:spPr/>
    </dgm:pt>
    <dgm:pt modelId="{AC382C5C-8F60-4EF7-8F32-A93AA3FB9CAC}" type="pres">
      <dgm:prSet presAssocID="{B916584B-64D7-4F9C-BCE9-B69F367311E8}" presName="root2" presStyleCnt="0"/>
      <dgm:spPr/>
    </dgm:pt>
    <dgm:pt modelId="{F14AC8F6-2E39-4114-A6B5-10AB86B2CCC5}" type="pres">
      <dgm:prSet presAssocID="{B916584B-64D7-4F9C-BCE9-B69F367311E8}" presName="LevelTwoTextNode" presStyleLbl="node3" presStyleIdx="2" presStyleCnt="8" custScaleX="409742">
        <dgm:presLayoutVars>
          <dgm:chPref val="3"/>
        </dgm:presLayoutVars>
      </dgm:prSet>
      <dgm:spPr/>
    </dgm:pt>
    <dgm:pt modelId="{D88B4AB2-F0CB-4942-82C8-2967EEAEC91A}" type="pres">
      <dgm:prSet presAssocID="{B916584B-64D7-4F9C-BCE9-B69F367311E8}" presName="level3hierChild" presStyleCnt="0"/>
      <dgm:spPr/>
    </dgm:pt>
    <dgm:pt modelId="{209FA862-78DC-45EF-AD04-FC4FC5640118}" type="pres">
      <dgm:prSet presAssocID="{EFDF6BD8-D881-4B98-919E-33B74B472E09}" presName="conn2-1" presStyleLbl="parChTrans1D3" presStyleIdx="3" presStyleCnt="8"/>
      <dgm:spPr/>
    </dgm:pt>
    <dgm:pt modelId="{8BE56CFF-A373-456A-A430-C62856DB5B72}" type="pres">
      <dgm:prSet presAssocID="{EFDF6BD8-D881-4B98-919E-33B74B472E09}" presName="connTx" presStyleLbl="parChTrans1D3" presStyleIdx="3" presStyleCnt="8"/>
      <dgm:spPr/>
    </dgm:pt>
    <dgm:pt modelId="{4D4F47AC-FB8A-45A2-82C2-0988B12D0472}" type="pres">
      <dgm:prSet presAssocID="{DC70AE7D-E40A-4FFD-9C66-357E2191C2D5}" presName="root2" presStyleCnt="0"/>
      <dgm:spPr/>
    </dgm:pt>
    <dgm:pt modelId="{2AB17A7D-A641-4040-B9BD-907F1EE5B049}" type="pres">
      <dgm:prSet presAssocID="{DC70AE7D-E40A-4FFD-9C66-357E2191C2D5}" presName="LevelTwoTextNode" presStyleLbl="node3" presStyleIdx="3" presStyleCnt="8" custScaleX="409742">
        <dgm:presLayoutVars>
          <dgm:chPref val="3"/>
        </dgm:presLayoutVars>
      </dgm:prSet>
      <dgm:spPr/>
    </dgm:pt>
    <dgm:pt modelId="{79508200-9612-469C-A989-DECCC916A44E}" type="pres">
      <dgm:prSet presAssocID="{DC70AE7D-E40A-4FFD-9C66-357E2191C2D5}" presName="level3hierChild" presStyleCnt="0"/>
      <dgm:spPr/>
    </dgm:pt>
    <dgm:pt modelId="{C683F10E-D6D0-49CE-8C74-25F9D4B089F5}" type="pres">
      <dgm:prSet presAssocID="{8FE768E8-128D-4103-8BEF-A80BD618AD23}" presName="conn2-1" presStyleLbl="parChTrans1D2" presStyleIdx="2" presStyleCnt="4"/>
      <dgm:spPr/>
    </dgm:pt>
    <dgm:pt modelId="{9D48CCBF-0633-40DE-8281-89E8957BEE0C}" type="pres">
      <dgm:prSet presAssocID="{8FE768E8-128D-4103-8BEF-A80BD618AD23}" presName="connTx" presStyleLbl="parChTrans1D2" presStyleIdx="2" presStyleCnt="4"/>
      <dgm:spPr/>
    </dgm:pt>
    <dgm:pt modelId="{908DA956-FEF2-4884-873B-0528BCEEEC6F}" type="pres">
      <dgm:prSet presAssocID="{E1E0F6DD-CAC3-441C-A725-35422FD666FA}" presName="root2" presStyleCnt="0"/>
      <dgm:spPr/>
    </dgm:pt>
    <dgm:pt modelId="{7EE561A8-3009-4261-8428-33E371514B02}" type="pres">
      <dgm:prSet presAssocID="{E1E0F6DD-CAC3-441C-A725-35422FD666FA}" presName="LevelTwoTextNode" presStyleLbl="node2" presStyleIdx="2" presStyleCnt="4" custScaleX="197765">
        <dgm:presLayoutVars>
          <dgm:chPref val="3"/>
        </dgm:presLayoutVars>
      </dgm:prSet>
      <dgm:spPr/>
    </dgm:pt>
    <dgm:pt modelId="{68ED6E2A-356B-4E61-9BD4-170B1FE12E08}" type="pres">
      <dgm:prSet presAssocID="{E1E0F6DD-CAC3-441C-A725-35422FD666FA}" presName="level3hierChild" presStyleCnt="0"/>
      <dgm:spPr/>
    </dgm:pt>
    <dgm:pt modelId="{E4048B8B-7E7F-4A27-B1D6-54C7D6C4C602}" type="pres">
      <dgm:prSet presAssocID="{FF57A998-0759-48DD-85E1-9298E75FD038}" presName="conn2-1" presStyleLbl="parChTrans1D3" presStyleIdx="4" presStyleCnt="8"/>
      <dgm:spPr/>
    </dgm:pt>
    <dgm:pt modelId="{8C4FF6DB-3278-46A6-98B5-5AC9922A77AC}" type="pres">
      <dgm:prSet presAssocID="{FF57A998-0759-48DD-85E1-9298E75FD038}" presName="connTx" presStyleLbl="parChTrans1D3" presStyleIdx="4" presStyleCnt="8"/>
      <dgm:spPr/>
    </dgm:pt>
    <dgm:pt modelId="{8F652D5F-CB09-4D34-8088-531684052954}" type="pres">
      <dgm:prSet presAssocID="{18300B30-F969-49F5-892D-FB932F41F17E}" presName="root2" presStyleCnt="0"/>
      <dgm:spPr/>
    </dgm:pt>
    <dgm:pt modelId="{744E82B3-13D8-4ECA-AA49-5A65904B9E9C}" type="pres">
      <dgm:prSet presAssocID="{18300B30-F969-49F5-892D-FB932F41F17E}" presName="LevelTwoTextNode" presStyleLbl="node3" presStyleIdx="4" presStyleCnt="8" custScaleX="409742">
        <dgm:presLayoutVars>
          <dgm:chPref val="3"/>
        </dgm:presLayoutVars>
      </dgm:prSet>
      <dgm:spPr/>
    </dgm:pt>
    <dgm:pt modelId="{0ECF74FD-0BB8-48AC-B519-EE176A02B990}" type="pres">
      <dgm:prSet presAssocID="{18300B30-F969-49F5-892D-FB932F41F17E}" presName="level3hierChild" presStyleCnt="0"/>
      <dgm:spPr/>
    </dgm:pt>
    <dgm:pt modelId="{3F0DDB92-417E-4741-93B0-F585894E458F}" type="pres">
      <dgm:prSet presAssocID="{81B831F4-CCE0-48D9-865B-DC77EA125B2B}" presName="conn2-1" presStyleLbl="parChTrans1D3" presStyleIdx="5" presStyleCnt="8"/>
      <dgm:spPr/>
    </dgm:pt>
    <dgm:pt modelId="{9DD2BCA3-8776-44AE-BDC5-DC52CA178F03}" type="pres">
      <dgm:prSet presAssocID="{81B831F4-CCE0-48D9-865B-DC77EA125B2B}" presName="connTx" presStyleLbl="parChTrans1D3" presStyleIdx="5" presStyleCnt="8"/>
      <dgm:spPr/>
    </dgm:pt>
    <dgm:pt modelId="{5D2E1EB2-05B1-46AB-8F8A-AD5B43DE2CA2}" type="pres">
      <dgm:prSet presAssocID="{C3047127-764B-4427-AB76-D7756F7453C4}" presName="root2" presStyleCnt="0"/>
      <dgm:spPr/>
    </dgm:pt>
    <dgm:pt modelId="{F015B566-1A3F-4FEA-BA11-74550D22C539}" type="pres">
      <dgm:prSet presAssocID="{C3047127-764B-4427-AB76-D7756F7453C4}" presName="LevelTwoTextNode" presStyleLbl="node3" presStyleIdx="5" presStyleCnt="8" custScaleX="409742">
        <dgm:presLayoutVars>
          <dgm:chPref val="3"/>
        </dgm:presLayoutVars>
      </dgm:prSet>
      <dgm:spPr/>
    </dgm:pt>
    <dgm:pt modelId="{8D3BD9CB-1619-4AAE-A171-1E0454091E8B}" type="pres">
      <dgm:prSet presAssocID="{C3047127-764B-4427-AB76-D7756F7453C4}" presName="level3hierChild" presStyleCnt="0"/>
      <dgm:spPr/>
    </dgm:pt>
    <dgm:pt modelId="{C865D4F5-07B6-447C-8B76-1183A7D2112F}" type="pres">
      <dgm:prSet presAssocID="{614B5A53-8079-414B-B8C3-FFAC5655CE2B}" presName="conn2-1" presStyleLbl="parChTrans1D2" presStyleIdx="3" presStyleCnt="4"/>
      <dgm:spPr/>
    </dgm:pt>
    <dgm:pt modelId="{3DC64F11-CBFA-46EA-8810-729C148D6D91}" type="pres">
      <dgm:prSet presAssocID="{614B5A53-8079-414B-B8C3-FFAC5655CE2B}" presName="connTx" presStyleLbl="parChTrans1D2" presStyleIdx="3" presStyleCnt="4"/>
      <dgm:spPr/>
    </dgm:pt>
    <dgm:pt modelId="{AB266EA2-048A-4F8A-A530-711BBBFD9B45}" type="pres">
      <dgm:prSet presAssocID="{E71B5E21-29C2-4ACC-B162-4A9FAEBE9589}" presName="root2" presStyleCnt="0"/>
      <dgm:spPr/>
    </dgm:pt>
    <dgm:pt modelId="{B6F5938C-1B9C-42F4-8DDE-7F226F26372F}" type="pres">
      <dgm:prSet presAssocID="{E71B5E21-29C2-4ACC-B162-4A9FAEBE9589}" presName="LevelTwoTextNode" presStyleLbl="node2" presStyleIdx="3" presStyleCnt="4" custScaleX="197765">
        <dgm:presLayoutVars>
          <dgm:chPref val="3"/>
        </dgm:presLayoutVars>
      </dgm:prSet>
      <dgm:spPr/>
    </dgm:pt>
    <dgm:pt modelId="{C62B6330-98E7-46CB-8199-BB5B51320E8F}" type="pres">
      <dgm:prSet presAssocID="{E71B5E21-29C2-4ACC-B162-4A9FAEBE9589}" presName="level3hierChild" presStyleCnt="0"/>
      <dgm:spPr/>
    </dgm:pt>
    <dgm:pt modelId="{44637447-3162-45D9-81B9-E7CBADFDA05B}" type="pres">
      <dgm:prSet presAssocID="{AAAD3EFC-F3C9-4754-BCB3-0D23FD8B86B5}" presName="conn2-1" presStyleLbl="parChTrans1D3" presStyleIdx="6" presStyleCnt="8"/>
      <dgm:spPr/>
    </dgm:pt>
    <dgm:pt modelId="{7F395E1C-9585-4268-B040-0E99DA0F8590}" type="pres">
      <dgm:prSet presAssocID="{AAAD3EFC-F3C9-4754-BCB3-0D23FD8B86B5}" presName="connTx" presStyleLbl="parChTrans1D3" presStyleIdx="6" presStyleCnt="8"/>
      <dgm:spPr/>
    </dgm:pt>
    <dgm:pt modelId="{C4255C72-1BCE-4FB1-AC56-A84BBF26D122}" type="pres">
      <dgm:prSet presAssocID="{F7DE219E-63C1-45FF-8495-A989EF2AE5E6}" presName="root2" presStyleCnt="0"/>
      <dgm:spPr/>
    </dgm:pt>
    <dgm:pt modelId="{36D6010B-7805-4E5D-A462-63DE97BC8AAE}" type="pres">
      <dgm:prSet presAssocID="{F7DE219E-63C1-45FF-8495-A989EF2AE5E6}" presName="LevelTwoTextNode" presStyleLbl="node3" presStyleIdx="6" presStyleCnt="8" custScaleX="409742">
        <dgm:presLayoutVars>
          <dgm:chPref val="3"/>
        </dgm:presLayoutVars>
      </dgm:prSet>
      <dgm:spPr/>
    </dgm:pt>
    <dgm:pt modelId="{DA8676C8-DE44-48AC-A094-46DD72098EF9}" type="pres">
      <dgm:prSet presAssocID="{F7DE219E-63C1-45FF-8495-A989EF2AE5E6}" presName="level3hierChild" presStyleCnt="0"/>
      <dgm:spPr/>
    </dgm:pt>
    <dgm:pt modelId="{CBACACB5-3CE1-43FF-925B-E490FB90E1A7}" type="pres">
      <dgm:prSet presAssocID="{CD64E1BD-56A1-4E20-9813-C89DA12EDD82}" presName="conn2-1" presStyleLbl="parChTrans1D3" presStyleIdx="7" presStyleCnt="8"/>
      <dgm:spPr/>
    </dgm:pt>
    <dgm:pt modelId="{3C637DA0-E52C-4272-BB41-74AC0ADAE052}" type="pres">
      <dgm:prSet presAssocID="{CD64E1BD-56A1-4E20-9813-C89DA12EDD82}" presName="connTx" presStyleLbl="parChTrans1D3" presStyleIdx="7" presStyleCnt="8"/>
      <dgm:spPr/>
    </dgm:pt>
    <dgm:pt modelId="{C225C175-6026-415D-8737-CCF3BF00A7D0}" type="pres">
      <dgm:prSet presAssocID="{AF46E662-7332-4BFD-9244-EB4C89D35A3E}" presName="root2" presStyleCnt="0"/>
      <dgm:spPr/>
    </dgm:pt>
    <dgm:pt modelId="{3FE289AA-596C-4BF1-974D-1BD6C0DB8AD9}" type="pres">
      <dgm:prSet presAssocID="{AF46E662-7332-4BFD-9244-EB4C89D35A3E}" presName="LevelTwoTextNode" presStyleLbl="node3" presStyleIdx="7" presStyleCnt="8" custScaleX="409742">
        <dgm:presLayoutVars>
          <dgm:chPref val="3"/>
        </dgm:presLayoutVars>
      </dgm:prSet>
      <dgm:spPr/>
    </dgm:pt>
    <dgm:pt modelId="{61F65C4F-3987-42FF-A061-E6435E863402}" type="pres">
      <dgm:prSet presAssocID="{AF46E662-7332-4BFD-9244-EB4C89D35A3E}" presName="level3hierChild" presStyleCnt="0"/>
      <dgm:spPr/>
    </dgm:pt>
  </dgm:ptLst>
  <dgm:cxnLst>
    <dgm:cxn modelId="{5E765001-9E3D-494B-A72E-7DA7E2EEBD5E}" type="presOf" srcId="{EFDF6BD8-D881-4B98-919E-33B74B472E09}" destId="{209FA862-78DC-45EF-AD04-FC4FC5640118}" srcOrd="0" destOrd="0" presId="urn:microsoft.com/office/officeart/2008/layout/HorizontalMultiLevelHierarchy"/>
    <dgm:cxn modelId="{74BFDE0B-145E-4504-A474-51F2DE56F6ED}" srcId="{1BC07603-3865-4161-A3A1-59D0D855624D}" destId="{7788EB0D-E3B1-435D-8F88-885F932275F2}" srcOrd="0" destOrd="0" parTransId="{13EA259C-D362-4FEF-B21F-CD8858035D1E}" sibTransId="{30D2F377-D672-4499-872A-CD80CB3C726B}"/>
    <dgm:cxn modelId="{ADAF1911-B2CA-499F-8752-42056B6E05FE}" srcId="{7788EB0D-E3B1-435D-8F88-885F932275F2}" destId="{AA54B7C0-7D6C-4230-8847-298533A00829}" srcOrd="0" destOrd="0" parTransId="{B8FB780B-C88C-474C-BB88-F414CFB664D2}" sibTransId="{FBB7A01D-26DF-4977-BB0F-440003E0887D}"/>
    <dgm:cxn modelId="{D0394411-DF7D-4167-BFDC-5DC87AD785D0}" type="presOf" srcId="{E1E0F6DD-CAC3-441C-A725-35422FD666FA}" destId="{7EE561A8-3009-4261-8428-33E371514B02}" srcOrd="0" destOrd="0" presId="urn:microsoft.com/office/officeart/2008/layout/HorizontalMultiLevelHierarchy"/>
    <dgm:cxn modelId="{E13BCA17-D33D-4C2F-8F53-9E78D30F6B09}" type="presOf" srcId="{8FE768E8-128D-4103-8BEF-A80BD618AD23}" destId="{C683F10E-D6D0-49CE-8C74-25F9D4B089F5}" srcOrd="0" destOrd="0" presId="urn:microsoft.com/office/officeart/2008/layout/HorizontalMultiLevelHierarchy"/>
    <dgm:cxn modelId="{BCBD6E18-C67F-4F8A-8573-B35CD5D6B2F6}" type="presOf" srcId="{373FC28B-F8C8-42E7-B375-8E67A442991C}" destId="{0384B586-3E2D-48B2-86C8-2E76321FCBEC}" srcOrd="0" destOrd="0" presId="urn:microsoft.com/office/officeart/2008/layout/HorizontalMultiLevelHierarchy"/>
    <dgm:cxn modelId="{A47A8C26-84B0-48B9-A343-3E92973D1737}" type="presOf" srcId="{3D508F1F-FF3B-41A8-85FD-570B80C824F0}" destId="{DE446918-422F-4D77-BF30-CE5763B0F468}" srcOrd="1" destOrd="0" presId="urn:microsoft.com/office/officeart/2008/layout/HorizontalMultiLevelHierarchy"/>
    <dgm:cxn modelId="{D6379428-9744-41CB-B8D6-03DC7905AA87}" type="presOf" srcId="{614B5A53-8079-414B-B8C3-FFAC5655CE2B}" destId="{C865D4F5-07B6-447C-8B76-1183A7D2112F}" srcOrd="0" destOrd="0" presId="urn:microsoft.com/office/officeart/2008/layout/HorizontalMultiLevelHierarchy"/>
    <dgm:cxn modelId="{FA51162B-035C-4A6D-A228-9A708F31F1E6}" srcId="{AA54B7C0-7D6C-4230-8847-298533A00829}" destId="{373FC28B-F8C8-42E7-B375-8E67A442991C}" srcOrd="0" destOrd="0" parTransId="{3DEC1A1A-C3F1-4606-B59E-4974D2A0CBCF}" sibTransId="{F67A9B23-99E3-429B-8A45-CFDC60D66BAD}"/>
    <dgm:cxn modelId="{75895E30-5171-4540-BB39-8B50DEA68C32}" type="presOf" srcId="{DC70AE7D-E40A-4FFD-9C66-357E2191C2D5}" destId="{2AB17A7D-A641-4040-B9BD-907F1EE5B049}" srcOrd="0" destOrd="0" presId="urn:microsoft.com/office/officeart/2008/layout/HorizontalMultiLevelHierarchy"/>
    <dgm:cxn modelId="{DFD5B730-EDFE-4440-8BFC-7E5CFE0B01AC}" type="presOf" srcId="{AAAD3EFC-F3C9-4754-BCB3-0D23FD8B86B5}" destId="{7F395E1C-9585-4268-B040-0E99DA0F8590}" srcOrd="1" destOrd="0" presId="urn:microsoft.com/office/officeart/2008/layout/HorizontalMultiLevelHierarchy"/>
    <dgm:cxn modelId="{908D4A33-0A6C-4275-8CFC-9FDA2BCA0A02}" type="presOf" srcId="{E71B5E21-29C2-4ACC-B162-4A9FAEBE9589}" destId="{B6F5938C-1B9C-42F4-8DDE-7F226F26372F}" srcOrd="0" destOrd="0" presId="urn:microsoft.com/office/officeart/2008/layout/HorizontalMultiLevelHierarchy"/>
    <dgm:cxn modelId="{CA50A937-20E2-4773-A700-E4F638D5EA62}" type="presOf" srcId="{1BC07603-3865-4161-A3A1-59D0D855624D}" destId="{4299FF2C-44BC-45B4-8A88-56C95CC724C1}" srcOrd="0" destOrd="0" presId="urn:microsoft.com/office/officeart/2008/layout/HorizontalMultiLevelHierarchy"/>
    <dgm:cxn modelId="{50920C39-6F4C-43F5-A59F-01861C5759CC}" type="presOf" srcId="{27B4A991-4899-491C-AF78-1E8AC66D078B}" destId="{5B0342C9-13CA-4C6F-B3C8-C798D2D91661}" srcOrd="0" destOrd="0" presId="urn:microsoft.com/office/officeart/2008/layout/HorizontalMultiLevelHierarchy"/>
    <dgm:cxn modelId="{0D9ED23E-82D2-4D36-9BFF-E503C253F15D}" type="presOf" srcId="{B8FB780B-C88C-474C-BB88-F414CFB664D2}" destId="{DA17A611-6C5B-4592-A7AC-DE2A6EB6B6DD}" srcOrd="1" destOrd="0" presId="urn:microsoft.com/office/officeart/2008/layout/HorizontalMultiLevelHierarchy"/>
    <dgm:cxn modelId="{2AE1855E-3105-487A-8110-E42DF549619B}" type="presOf" srcId="{FF57A998-0759-48DD-85E1-9298E75FD038}" destId="{8C4FF6DB-3278-46A6-98B5-5AC9922A77AC}" srcOrd="1" destOrd="0" presId="urn:microsoft.com/office/officeart/2008/layout/HorizontalMultiLevelHierarchy"/>
    <dgm:cxn modelId="{A7968247-A25B-4CB2-83BF-CC2E90DE2D76}" type="presOf" srcId="{99AEE920-BCE1-43F4-8DD0-569B1F8667C0}" destId="{26594AC1-F2B6-41D1-B972-9A60178A2551}" srcOrd="0" destOrd="0" presId="urn:microsoft.com/office/officeart/2008/layout/HorizontalMultiLevelHierarchy"/>
    <dgm:cxn modelId="{49177968-5D96-4A19-837F-81EDB82660BF}" type="presOf" srcId="{3DEC1A1A-C3F1-4606-B59E-4974D2A0CBCF}" destId="{673514E2-3D62-4712-BFA8-4CCA38A73FC3}" srcOrd="1" destOrd="0" presId="urn:microsoft.com/office/officeart/2008/layout/HorizontalMultiLevelHierarchy"/>
    <dgm:cxn modelId="{24ABC76C-B787-4CE7-8A6A-95C2BA78972F}" type="presOf" srcId="{7788EB0D-E3B1-435D-8F88-885F932275F2}" destId="{3A4FB28B-6853-4592-9F79-9F5663574AFC}" srcOrd="0" destOrd="0" presId="urn:microsoft.com/office/officeart/2008/layout/HorizontalMultiLevelHierarchy"/>
    <dgm:cxn modelId="{A500614E-E697-494E-8C19-57BC783FE77B}" type="presOf" srcId="{3D508F1F-FF3B-41A8-85FD-570B80C824F0}" destId="{80E6BBD1-B32C-4BB4-A772-E44BC87A2C15}" srcOrd="0" destOrd="0" presId="urn:microsoft.com/office/officeart/2008/layout/HorizontalMultiLevelHierarchy"/>
    <dgm:cxn modelId="{872B7B6E-7D51-437D-B030-1C4B0D0A021A}" type="presOf" srcId="{C3047127-764B-4427-AB76-D7756F7453C4}" destId="{F015B566-1A3F-4FEA-BA11-74550D22C539}" srcOrd="0" destOrd="0" presId="urn:microsoft.com/office/officeart/2008/layout/HorizontalMultiLevelHierarchy"/>
    <dgm:cxn modelId="{E14BE255-558C-46B8-9B2F-D65389D696A5}" srcId="{E71B5E21-29C2-4ACC-B162-4A9FAEBE9589}" destId="{AF46E662-7332-4BFD-9244-EB4C89D35A3E}" srcOrd="1" destOrd="0" parTransId="{CD64E1BD-56A1-4E20-9813-C89DA12EDD82}" sibTransId="{356E37F5-D051-4C87-9673-41943FFEE346}"/>
    <dgm:cxn modelId="{EA9F7A7D-B7A3-42F9-B046-996BBE54B800}" type="presOf" srcId="{F7DE219E-63C1-45FF-8495-A989EF2AE5E6}" destId="{36D6010B-7805-4E5D-A462-63DE97BC8AAE}" srcOrd="0" destOrd="0" presId="urn:microsoft.com/office/officeart/2008/layout/HorizontalMultiLevelHierarchy"/>
    <dgm:cxn modelId="{76CFC28E-B291-4468-A615-DD62AB2282E5}" type="presOf" srcId="{82790E0A-041A-473F-A15F-F0D715D8746A}" destId="{E190D1F1-7439-457C-918E-D7790DD923F6}" srcOrd="0" destOrd="0" presId="urn:microsoft.com/office/officeart/2008/layout/HorizontalMultiLevelHierarchy"/>
    <dgm:cxn modelId="{A9B0859A-61B6-42DF-8DBC-C7E415125F86}" type="presOf" srcId="{3DEC1A1A-C3F1-4606-B59E-4974D2A0CBCF}" destId="{CB3DA9F2-C2E2-445A-9D01-07EA01760366}" srcOrd="0" destOrd="0" presId="urn:microsoft.com/office/officeart/2008/layout/HorizontalMultiLevelHierarchy"/>
    <dgm:cxn modelId="{53D81E9E-DA67-4600-A899-9272BA39DAD3}" type="presOf" srcId="{81B831F4-CCE0-48D9-865B-DC77EA125B2B}" destId="{9DD2BCA3-8776-44AE-BDC5-DC52CA178F03}" srcOrd="1" destOrd="0" presId="urn:microsoft.com/office/officeart/2008/layout/HorizontalMultiLevelHierarchy"/>
    <dgm:cxn modelId="{FE804B9E-12B0-4978-A6F6-D0D7243A9E85}" type="presOf" srcId="{CD64E1BD-56A1-4E20-9813-C89DA12EDD82}" destId="{3C637DA0-E52C-4272-BB41-74AC0ADAE052}" srcOrd="1" destOrd="0" presId="urn:microsoft.com/office/officeart/2008/layout/HorizontalMultiLevelHierarchy"/>
    <dgm:cxn modelId="{97233FA1-456C-4911-A303-0CE90B816A12}" type="presOf" srcId="{81B831F4-CCE0-48D9-865B-DC77EA125B2B}" destId="{3F0DDB92-417E-4741-93B0-F585894E458F}" srcOrd="0" destOrd="0" presId="urn:microsoft.com/office/officeart/2008/layout/HorizontalMultiLevelHierarchy"/>
    <dgm:cxn modelId="{48D970AE-F278-4FD0-B807-61B206143788}" type="presOf" srcId="{B8FB780B-C88C-474C-BB88-F414CFB664D2}" destId="{8E8054D2-39E3-45D0-A84E-F6B3384A6670}" srcOrd="0" destOrd="0" presId="urn:microsoft.com/office/officeart/2008/layout/HorizontalMultiLevelHierarchy"/>
    <dgm:cxn modelId="{0B4E54AE-2E0D-4F99-AB69-A425714888FE}" srcId="{AA54B7C0-7D6C-4230-8847-298533A00829}" destId="{82790E0A-041A-473F-A15F-F0D715D8746A}" srcOrd="1" destOrd="0" parTransId="{D99518FC-64C6-450D-82C1-CF9ACCA6E8FD}" sibTransId="{788B6B38-F434-4DA9-81C6-55D1638ACBDF}"/>
    <dgm:cxn modelId="{928838B1-0B6B-467E-9AE7-E088547756F0}" type="presOf" srcId="{8FE768E8-128D-4103-8BEF-A80BD618AD23}" destId="{9D48CCBF-0633-40DE-8281-89E8957BEE0C}" srcOrd="1" destOrd="0" presId="urn:microsoft.com/office/officeart/2008/layout/HorizontalMultiLevelHierarchy"/>
    <dgm:cxn modelId="{EB0BF2B3-2ED2-4070-9707-0F3C31956637}" srcId="{E1E0F6DD-CAC3-441C-A725-35422FD666FA}" destId="{C3047127-764B-4427-AB76-D7756F7453C4}" srcOrd="1" destOrd="0" parTransId="{81B831F4-CCE0-48D9-865B-DC77EA125B2B}" sibTransId="{ED5C0FB1-B1E8-437F-9AB1-3A347C54F200}"/>
    <dgm:cxn modelId="{EC8178B5-04DE-4915-B227-744E1069BCC9}" srcId="{7788EB0D-E3B1-435D-8F88-885F932275F2}" destId="{E1E0F6DD-CAC3-441C-A725-35422FD666FA}" srcOrd="2" destOrd="0" parTransId="{8FE768E8-128D-4103-8BEF-A80BD618AD23}" sibTransId="{5CBB2A7B-A794-4020-B50F-E0C5598D98B5}"/>
    <dgm:cxn modelId="{971892B6-CAED-42F9-8442-DD69927FA5DA}" type="presOf" srcId="{D99518FC-64C6-450D-82C1-CF9ACCA6E8FD}" destId="{848E216F-3D71-4CAE-9DB2-E5036E8D2E48}" srcOrd="1" destOrd="0" presId="urn:microsoft.com/office/officeart/2008/layout/HorizontalMultiLevelHierarchy"/>
    <dgm:cxn modelId="{772018BE-CBAF-47DD-BE41-960B6FB3E5BE}" type="presOf" srcId="{AF46E662-7332-4BFD-9244-EB4C89D35A3E}" destId="{3FE289AA-596C-4BF1-974D-1BD6C0DB8AD9}" srcOrd="0" destOrd="0" presId="urn:microsoft.com/office/officeart/2008/layout/HorizontalMultiLevelHierarchy"/>
    <dgm:cxn modelId="{42B513C2-28D2-4E55-B93D-B8337B4EFADF}" type="presOf" srcId="{18300B30-F969-49F5-892D-FB932F41F17E}" destId="{744E82B3-13D8-4ECA-AA49-5A65904B9E9C}" srcOrd="0" destOrd="0" presId="urn:microsoft.com/office/officeart/2008/layout/HorizontalMultiLevelHierarchy"/>
    <dgm:cxn modelId="{37FEB2C8-2950-4A78-918A-EF40DD676A29}" srcId="{99AEE920-BCE1-43F4-8DD0-569B1F8667C0}" destId="{DC70AE7D-E40A-4FFD-9C66-357E2191C2D5}" srcOrd="1" destOrd="0" parTransId="{EFDF6BD8-D881-4B98-919E-33B74B472E09}" sibTransId="{E2EC0BC8-0A37-4211-AEA3-F6AA9DF5A76D}"/>
    <dgm:cxn modelId="{E49668CC-A4FE-4541-9EA4-E89D1E7C2E7E}" type="presOf" srcId="{AA54B7C0-7D6C-4230-8847-298533A00829}" destId="{B942325B-6AB3-49A6-8C69-4151586EEC29}" srcOrd="0" destOrd="0" presId="urn:microsoft.com/office/officeart/2008/layout/HorizontalMultiLevelHierarchy"/>
    <dgm:cxn modelId="{216850CC-B9ED-4CEE-81A5-B67BD94FAB15}" type="presOf" srcId="{EFDF6BD8-D881-4B98-919E-33B74B472E09}" destId="{8BE56CFF-A373-456A-A430-C62856DB5B72}" srcOrd="1" destOrd="0" presId="urn:microsoft.com/office/officeart/2008/layout/HorizontalMultiLevelHierarchy"/>
    <dgm:cxn modelId="{2B164FD0-A6D9-4BD4-8085-FB4F291A19AF}" type="presOf" srcId="{27B4A991-4899-491C-AF78-1E8AC66D078B}" destId="{B324B3F5-2B5A-4FD2-9F39-2557477142CB}" srcOrd="1" destOrd="0" presId="urn:microsoft.com/office/officeart/2008/layout/HorizontalMultiLevelHierarchy"/>
    <dgm:cxn modelId="{AC4B01DF-8DB6-4FB5-8A15-E43DA72DF939}" srcId="{7788EB0D-E3B1-435D-8F88-885F932275F2}" destId="{E71B5E21-29C2-4ACC-B162-4A9FAEBE9589}" srcOrd="3" destOrd="0" parTransId="{614B5A53-8079-414B-B8C3-FFAC5655CE2B}" sibTransId="{939B51CE-BDFB-4B59-A690-6B59340C4B64}"/>
    <dgm:cxn modelId="{0BBEA1E1-DE92-452D-990F-5F08EA7BAF92}" type="presOf" srcId="{FF57A998-0759-48DD-85E1-9298E75FD038}" destId="{E4048B8B-7E7F-4A27-B1D6-54C7D6C4C602}" srcOrd="0" destOrd="0" presId="urn:microsoft.com/office/officeart/2008/layout/HorizontalMultiLevelHierarchy"/>
    <dgm:cxn modelId="{F2DB77E2-14F3-4F2C-8C37-4DFC18E3860F}" type="presOf" srcId="{614B5A53-8079-414B-B8C3-FFAC5655CE2B}" destId="{3DC64F11-CBFA-46EA-8810-729C148D6D91}" srcOrd="1" destOrd="0" presId="urn:microsoft.com/office/officeart/2008/layout/HorizontalMultiLevelHierarchy"/>
    <dgm:cxn modelId="{4F2B4EE5-94CB-4C43-8702-0F88FE1FD3EF}" type="presOf" srcId="{CD64E1BD-56A1-4E20-9813-C89DA12EDD82}" destId="{CBACACB5-3CE1-43FF-925B-E490FB90E1A7}" srcOrd="0" destOrd="0" presId="urn:microsoft.com/office/officeart/2008/layout/HorizontalMultiLevelHierarchy"/>
    <dgm:cxn modelId="{991BD1E7-999C-446B-B7B8-71FB1297D0EB}" type="presOf" srcId="{B916584B-64D7-4F9C-BCE9-B69F367311E8}" destId="{F14AC8F6-2E39-4114-A6B5-10AB86B2CCC5}" srcOrd="0" destOrd="0" presId="urn:microsoft.com/office/officeart/2008/layout/HorizontalMultiLevelHierarchy"/>
    <dgm:cxn modelId="{B692B8F0-C938-422E-8A11-FAA98A671395}" srcId="{E71B5E21-29C2-4ACC-B162-4A9FAEBE9589}" destId="{F7DE219E-63C1-45FF-8495-A989EF2AE5E6}" srcOrd="0" destOrd="0" parTransId="{AAAD3EFC-F3C9-4754-BCB3-0D23FD8B86B5}" sibTransId="{27383475-2D8C-40F0-BA15-35EE4E7DFB57}"/>
    <dgm:cxn modelId="{25BB2BF5-FD3C-4AA7-8D55-162A754D6234}" srcId="{E1E0F6DD-CAC3-441C-A725-35422FD666FA}" destId="{18300B30-F969-49F5-892D-FB932F41F17E}" srcOrd="0" destOrd="0" parTransId="{FF57A998-0759-48DD-85E1-9298E75FD038}" sibTransId="{2CE43E99-CAEE-4789-84FD-6C07468D33D0}"/>
    <dgm:cxn modelId="{EA22C8F5-F4B6-456E-8AFA-A719A04C1F7F}" type="presOf" srcId="{AAAD3EFC-F3C9-4754-BCB3-0D23FD8B86B5}" destId="{44637447-3162-45D9-81B9-E7CBADFDA05B}" srcOrd="0" destOrd="0" presId="urn:microsoft.com/office/officeart/2008/layout/HorizontalMultiLevelHierarchy"/>
    <dgm:cxn modelId="{A20B1EFA-5377-4BD9-987D-C1543B3FA93C}" type="presOf" srcId="{D99518FC-64C6-450D-82C1-CF9ACCA6E8FD}" destId="{74DDEB5D-4887-4CF9-88E8-9793B8CE070E}" srcOrd="0" destOrd="0" presId="urn:microsoft.com/office/officeart/2008/layout/HorizontalMultiLevelHierarchy"/>
    <dgm:cxn modelId="{7CAC91FA-1D99-421E-B31C-12938410CBFB}" srcId="{99AEE920-BCE1-43F4-8DD0-569B1F8667C0}" destId="{B916584B-64D7-4F9C-BCE9-B69F367311E8}" srcOrd="0" destOrd="0" parTransId="{27B4A991-4899-491C-AF78-1E8AC66D078B}" sibTransId="{BD72106A-0F2F-41D6-B802-4E7C6462C3C0}"/>
    <dgm:cxn modelId="{5A8CE0FD-5FDE-4ACB-8DC2-E7694C712E97}" srcId="{7788EB0D-E3B1-435D-8F88-885F932275F2}" destId="{99AEE920-BCE1-43F4-8DD0-569B1F8667C0}" srcOrd="1" destOrd="0" parTransId="{3D508F1F-FF3B-41A8-85FD-570B80C824F0}" sibTransId="{431BA633-0192-46B7-AA40-92F00EBB8E1B}"/>
    <dgm:cxn modelId="{057E6E5A-FE51-4354-B9C3-AFE90D96486A}" type="presParOf" srcId="{4299FF2C-44BC-45B4-8A88-56C95CC724C1}" destId="{106D18BA-43B7-4583-9BC2-0A9F88A8C164}" srcOrd="0" destOrd="0" presId="urn:microsoft.com/office/officeart/2008/layout/HorizontalMultiLevelHierarchy"/>
    <dgm:cxn modelId="{82DD565A-512F-4EBB-9670-C9A0792125DB}" type="presParOf" srcId="{106D18BA-43B7-4583-9BC2-0A9F88A8C164}" destId="{3A4FB28B-6853-4592-9F79-9F5663574AFC}" srcOrd="0" destOrd="0" presId="urn:microsoft.com/office/officeart/2008/layout/HorizontalMultiLevelHierarchy"/>
    <dgm:cxn modelId="{18E4E14F-9D4C-4AA2-AF43-1968C2180AED}" type="presParOf" srcId="{106D18BA-43B7-4583-9BC2-0A9F88A8C164}" destId="{A91EFAFF-42C0-46EA-9898-10113ABDBE07}" srcOrd="1" destOrd="0" presId="urn:microsoft.com/office/officeart/2008/layout/HorizontalMultiLevelHierarchy"/>
    <dgm:cxn modelId="{AE80EAD4-A4B9-4AB4-B436-7D34B2C1F84D}" type="presParOf" srcId="{A91EFAFF-42C0-46EA-9898-10113ABDBE07}" destId="{8E8054D2-39E3-45D0-A84E-F6B3384A6670}" srcOrd="0" destOrd="0" presId="urn:microsoft.com/office/officeart/2008/layout/HorizontalMultiLevelHierarchy"/>
    <dgm:cxn modelId="{B187A2A6-65AD-4BA2-A654-4D904A878F88}" type="presParOf" srcId="{8E8054D2-39E3-45D0-A84E-F6B3384A6670}" destId="{DA17A611-6C5B-4592-A7AC-DE2A6EB6B6DD}" srcOrd="0" destOrd="0" presId="urn:microsoft.com/office/officeart/2008/layout/HorizontalMultiLevelHierarchy"/>
    <dgm:cxn modelId="{9E3CBE75-6D9B-4E9F-B49F-548E5C5ECDE2}" type="presParOf" srcId="{A91EFAFF-42C0-46EA-9898-10113ABDBE07}" destId="{EF646724-C500-45F7-AC30-AFA5D7CC2E6F}" srcOrd="1" destOrd="0" presId="urn:microsoft.com/office/officeart/2008/layout/HorizontalMultiLevelHierarchy"/>
    <dgm:cxn modelId="{D6DA8F1E-B100-4A11-A85D-59EDABFED342}" type="presParOf" srcId="{EF646724-C500-45F7-AC30-AFA5D7CC2E6F}" destId="{B942325B-6AB3-49A6-8C69-4151586EEC29}" srcOrd="0" destOrd="0" presId="urn:microsoft.com/office/officeart/2008/layout/HorizontalMultiLevelHierarchy"/>
    <dgm:cxn modelId="{A856F215-9769-426B-BA8E-382355DD31EC}" type="presParOf" srcId="{EF646724-C500-45F7-AC30-AFA5D7CC2E6F}" destId="{94D6571B-CA8F-402C-A189-460D66F40597}" srcOrd="1" destOrd="0" presId="urn:microsoft.com/office/officeart/2008/layout/HorizontalMultiLevelHierarchy"/>
    <dgm:cxn modelId="{96867C46-1549-4F20-BEC8-5EDAC24FD516}" type="presParOf" srcId="{94D6571B-CA8F-402C-A189-460D66F40597}" destId="{CB3DA9F2-C2E2-445A-9D01-07EA01760366}" srcOrd="0" destOrd="0" presId="urn:microsoft.com/office/officeart/2008/layout/HorizontalMultiLevelHierarchy"/>
    <dgm:cxn modelId="{430159FB-ADAA-4FAF-83A1-4C14A40FFBA4}" type="presParOf" srcId="{CB3DA9F2-C2E2-445A-9D01-07EA01760366}" destId="{673514E2-3D62-4712-BFA8-4CCA38A73FC3}" srcOrd="0" destOrd="0" presId="urn:microsoft.com/office/officeart/2008/layout/HorizontalMultiLevelHierarchy"/>
    <dgm:cxn modelId="{32EF39C7-349B-44C9-9D35-1478095EF01D}" type="presParOf" srcId="{94D6571B-CA8F-402C-A189-460D66F40597}" destId="{728B6A9B-B2A0-4ACE-A2E9-3BD4A8122347}" srcOrd="1" destOrd="0" presId="urn:microsoft.com/office/officeart/2008/layout/HorizontalMultiLevelHierarchy"/>
    <dgm:cxn modelId="{FE64AAEC-A78C-4490-B969-0D20CFFB652D}" type="presParOf" srcId="{728B6A9B-B2A0-4ACE-A2E9-3BD4A8122347}" destId="{0384B586-3E2D-48B2-86C8-2E76321FCBEC}" srcOrd="0" destOrd="0" presId="urn:microsoft.com/office/officeart/2008/layout/HorizontalMultiLevelHierarchy"/>
    <dgm:cxn modelId="{8E9EDF05-02B4-45F7-B71D-C1835B5E1810}" type="presParOf" srcId="{728B6A9B-B2A0-4ACE-A2E9-3BD4A8122347}" destId="{AD89CBE1-F825-4692-9830-3B40955BF204}" srcOrd="1" destOrd="0" presId="urn:microsoft.com/office/officeart/2008/layout/HorizontalMultiLevelHierarchy"/>
    <dgm:cxn modelId="{6363A906-1D2D-441A-A310-699BF33B2BCB}" type="presParOf" srcId="{94D6571B-CA8F-402C-A189-460D66F40597}" destId="{74DDEB5D-4887-4CF9-88E8-9793B8CE070E}" srcOrd="2" destOrd="0" presId="urn:microsoft.com/office/officeart/2008/layout/HorizontalMultiLevelHierarchy"/>
    <dgm:cxn modelId="{E3F7F266-A011-4374-96D0-D522FFC3F50A}" type="presParOf" srcId="{74DDEB5D-4887-4CF9-88E8-9793B8CE070E}" destId="{848E216F-3D71-4CAE-9DB2-E5036E8D2E48}" srcOrd="0" destOrd="0" presId="urn:microsoft.com/office/officeart/2008/layout/HorizontalMultiLevelHierarchy"/>
    <dgm:cxn modelId="{AB20D111-53BB-49B1-A974-F4142C0CEC51}" type="presParOf" srcId="{94D6571B-CA8F-402C-A189-460D66F40597}" destId="{6B7E4C37-28B5-4396-9FD7-240F91D6EBF9}" srcOrd="3" destOrd="0" presId="urn:microsoft.com/office/officeart/2008/layout/HorizontalMultiLevelHierarchy"/>
    <dgm:cxn modelId="{356DCC44-C083-4737-A9B2-A6589698BF1F}" type="presParOf" srcId="{6B7E4C37-28B5-4396-9FD7-240F91D6EBF9}" destId="{E190D1F1-7439-457C-918E-D7790DD923F6}" srcOrd="0" destOrd="0" presId="urn:microsoft.com/office/officeart/2008/layout/HorizontalMultiLevelHierarchy"/>
    <dgm:cxn modelId="{29DF001E-A8B4-48FF-8A85-27EE0F340FA0}" type="presParOf" srcId="{6B7E4C37-28B5-4396-9FD7-240F91D6EBF9}" destId="{3788A6DB-646C-40A0-A22A-C456D3950816}" srcOrd="1" destOrd="0" presId="urn:microsoft.com/office/officeart/2008/layout/HorizontalMultiLevelHierarchy"/>
    <dgm:cxn modelId="{3AB20C4B-792B-490C-A90B-E77506B22E3B}" type="presParOf" srcId="{A91EFAFF-42C0-46EA-9898-10113ABDBE07}" destId="{80E6BBD1-B32C-4BB4-A772-E44BC87A2C15}" srcOrd="2" destOrd="0" presId="urn:microsoft.com/office/officeart/2008/layout/HorizontalMultiLevelHierarchy"/>
    <dgm:cxn modelId="{169691AC-E99F-4E2D-922A-3000563737AC}" type="presParOf" srcId="{80E6BBD1-B32C-4BB4-A772-E44BC87A2C15}" destId="{DE446918-422F-4D77-BF30-CE5763B0F468}" srcOrd="0" destOrd="0" presId="urn:microsoft.com/office/officeart/2008/layout/HorizontalMultiLevelHierarchy"/>
    <dgm:cxn modelId="{B7631CDC-A2E8-4BFA-AD09-9442A56913F8}" type="presParOf" srcId="{A91EFAFF-42C0-46EA-9898-10113ABDBE07}" destId="{B8974C55-B2F2-4B45-98EF-42B1D2D39EFA}" srcOrd="3" destOrd="0" presId="urn:microsoft.com/office/officeart/2008/layout/HorizontalMultiLevelHierarchy"/>
    <dgm:cxn modelId="{B93D79F7-A388-464D-959A-3CC021BBAE5C}" type="presParOf" srcId="{B8974C55-B2F2-4B45-98EF-42B1D2D39EFA}" destId="{26594AC1-F2B6-41D1-B972-9A60178A2551}" srcOrd="0" destOrd="0" presId="urn:microsoft.com/office/officeart/2008/layout/HorizontalMultiLevelHierarchy"/>
    <dgm:cxn modelId="{32F63D35-99FE-4638-A6CB-F3972D29C886}" type="presParOf" srcId="{B8974C55-B2F2-4B45-98EF-42B1D2D39EFA}" destId="{665DC908-C7CE-4B57-A957-2C9E9A3841F8}" srcOrd="1" destOrd="0" presId="urn:microsoft.com/office/officeart/2008/layout/HorizontalMultiLevelHierarchy"/>
    <dgm:cxn modelId="{4F6A7AF9-2CFF-4B05-815D-47B1958A3465}" type="presParOf" srcId="{665DC908-C7CE-4B57-A957-2C9E9A3841F8}" destId="{5B0342C9-13CA-4C6F-B3C8-C798D2D91661}" srcOrd="0" destOrd="0" presId="urn:microsoft.com/office/officeart/2008/layout/HorizontalMultiLevelHierarchy"/>
    <dgm:cxn modelId="{030171FF-9B88-4530-ABC8-584DBB2406E8}" type="presParOf" srcId="{5B0342C9-13CA-4C6F-B3C8-C798D2D91661}" destId="{B324B3F5-2B5A-4FD2-9F39-2557477142CB}" srcOrd="0" destOrd="0" presId="urn:microsoft.com/office/officeart/2008/layout/HorizontalMultiLevelHierarchy"/>
    <dgm:cxn modelId="{E08D4B77-6848-4164-9CB3-F863AB5DE808}" type="presParOf" srcId="{665DC908-C7CE-4B57-A957-2C9E9A3841F8}" destId="{AC382C5C-8F60-4EF7-8F32-A93AA3FB9CAC}" srcOrd="1" destOrd="0" presId="urn:microsoft.com/office/officeart/2008/layout/HorizontalMultiLevelHierarchy"/>
    <dgm:cxn modelId="{7CD60395-33C2-4E3A-AC75-F4260A9D6801}" type="presParOf" srcId="{AC382C5C-8F60-4EF7-8F32-A93AA3FB9CAC}" destId="{F14AC8F6-2E39-4114-A6B5-10AB86B2CCC5}" srcOrd="0" destOrd="0" presId="urn:microsoft.com/office/officeart/2008/layout/HorizontalMultiLevelHierarchy"/>
    <dgm:cxn modelId="{A2BAE962-8C64-4FE2-8578-AE7A0B15917C}" type="presParOf" srcId="{AC382C5C-8F60-4EF7-8F32-A93AA3FB9CAC}" destId="{D88B4AB2-F0CB-4942-82C8-2967EEAEC91A}" srcOrd="1" destOrd="0" presId="urn:microsoft.com/office/officeart/2008/layout/HorizontalMultiLevelHierarchy"/>
    <dgm:cxn modelId="{66339CEB-1ADA-440D-B8AD-0559BC4151DD}" type="presParOf" srcId="{665DC908-C7CE-4B57-A957-2C9E9A3841F8}" destId="{209FA862-78DC-45EF-AD04-FC4FC5640118}" srcOrd="2" destOrd="0" presId="urn:microsoft.com/office/officeart/2008/layout/HorizontalMultiLevelHierarchy"/>
    <dgm:cxn modelId="{BD7845D7-1D1C-4323-8417-7C4C909BF0F2}" type="presParOf" srcId="{209FA862-78DC-45EF-AD04-FC4FC5640118}" destId="{8BE56CFF-A373-456A-A430-C62856DB5B72}" srcOrd="0" destOrd="0" presId="urn:microsoft.com/office/officeart/2008/layout/HorizontalMultiLevelHierarchy"/>
    <dgm:cxn modelId="{91CDD838-35D6-4C2C-AB03-E449448D9839}" type="presParOf" srcId="{665DC908-C7CE-4B57-A957-2C9E9A3841F8}" destId="{4D4F47AC-FB8A-45A2-82C2-0988B12D0472}" srcOrd="3" destOrd="0" presId="urn:microsoft.com/office/officeart/2008/layout/HorizontalMultiLevelHierarchy"/>
    <dgm:cxn modelId="{6E00B2F7-3FE5-4494-B414-40E6FEC9663C}" type="presParOf" srcId="{4D4F47AC-FB8A-45A2-82C2-0988B12D0472}" destId="{2AB17A7D-A641-4040-B9BD-907F1EE5B049}" srcOrd="0" destOrd="0" presId="urn:microsoft.com/office/officeart/2008/layout/HorizontalMultiLevelHierarchy"/>
    <dgm:cxn modelId="{69F3B5B1-7ABA-49B7-9F22-CB2283FAFEA2}" type="presParOf" srcId="{4D4F47AC-FB8A-45A2-82C2-0988B12D0472}" destId="{79508200-9612-469C-A989-DECCC916A44E}" srcOrd="1" destOrd="0" presId="urn:microsoft.com/office/officeart/2008/layout/HorizontalMultiLevelHierarchy"/>
    <dgm:cxn modelId="{A9E810E5-3DE9-4594-9D89-903302209EB7}" type="presParOf" srcId="{A91EFAFF-42C0-46EA-9898-10113ABDBE07}" destId="{C683F10E-D6D0-49CE-8C74-25F9D4B089F5}" srcOrd="4" destOrd="0" presId="urn:microsoft.com/office/officeart/2008/layout/HorizontalMultiLevelHierarchy"/>
    <dgm:cxn modelId="{8961AC56-824E-41F6-ABB2-EDF86E6CCB40}" type="presParOf" srcId="{C683F10E-D6D0-49CE-8C74-25F9D4B089F5}" destId="{9D48CCBF-0633-40DE-8281-89E8957BEE0C}" srcOrd="0" destOrd="0" presId="urn:microsoft.com/office/officeart/2008/layout/HorizontalMultiLevelHierarchy"/>
    <dgm:cxn modelId="{E1233EB5-574C-4F8B-9D21-5342DA0AEBCF}" type="presParOf" srcId="{A91EFAFF-42C0-46EA-9898-10113ABDBE07}" destId="{908DA956-FEF2-4884-873B-0528BCEEEC6F}" srcOrd="5" destOrd="0" presId="urn:microsoft.com/office/officeart/2008/layout/HorizontalMultiLevelHierarchy"/>
    <dgm:cxn modelId="{7C5B4A26-1129-44CC-A596-30FDAFB844C4}" type="presParOf" srcId="{908DA956-FEF2-4884-873B-0528BCEEEC6F}" destId="{7EE561A8-3009-4261-8428-33E371514B02}" srcOrd="0" destOrd="0" presId="urn:microsoft.com/office/officeart/2008/layout/HorizontalMultiLevelHierarchy"/>
    <dgm:cxn modelId="{99531999-2B43-4538-B8AC-22E0779343EA}" type="presParOf" srcId="{908DA956-FEF2-4884-873B-0528BCEEEC6F}" destId="{68ED6E2A-356B-4E61-9BD4-170B1FE12E08}" srcOrd="1" destOrd="0" presId="urn:microsoft.com/office/officeart/2008/layout/HorizontalMultiLevelHierarchy"/>
    <dgm:cxn modelId="{3D57DBEC-7178-4D23-B1C7-B3CAF1309533}" type="presParOf" srcId="{68ED6E2A-356B-4E61-9BD4-170B1FE12E08}" destId="{E4048B8B-7E7F-4A27-B1D6-54C7D6C4C602}" srcOrd="0" destOrd="0" presId="urn:microsoft.com/office/officeart/2008/layout/HorizontalMultiLevelHierarchy"/>
    <dgm:cxn modelId="{66E6E73B-68E2-4D0E-B9DF-9EF96AC22DFA}" type="presParOf" srcId="{E4048B8B-7E7F-4A27-B1D6-54C7D6C4C602}" destId="{8C4FF6DB-3278-46A6-98B5-5AC9922A77AC}" srcOrd="0" destOrd="0" presId="urn:microsoft.com/office/officeart/2008/layout/HorizontalMultiLevelHierarchy"/>
    <dgm:cxn modelId="{4987A0C5-91C2-4016-B54A-C854B0141167}" type="presParOf" srcId="{68ED6E2A-356B-4E61-9BD4-170B1FE12E08}" destId="{8F652D5F-CB09-4D34-8088-531684052954}" srcOrd="1" destOrd="0" presId="urn:microsoft.com/office/officeart/2008/layout/HorizontalMultiLevelHierarchy"/>
    <dgm:cxn modelId="{D0C59AC6-A9C1-48A5-BB4F-D06CD32DCC0F}" type="presParOf" srcId="{8F652D5F-CB09-4D34-8088-531684052954}" destId="{744E82B3-13D8-4ECA-AA49-5A65904B9E9C}" srcOrd="0" destOrd="0" presId="urn:microsoft.com/office/officeart/2008/layout/HorizontalMultiLevelHierarchy"/>
    <dgm:cxn modelId="{7154B912-F5A9-48A1-BAB6-53D474DA9517}" type="presParOf" srcId="{8F652D5F-CB09-4D34-8088-531684052954}" destId="{0ECF74FD-0BB8-48AC-B519-EE176A02B990}" srcOrd="1" destOrd="0" presId="urn:microsoft.com/office/officeart/2008/layout/HorizontalMultiLevelHierarchy"/>
    <dgm:cxn modelId="{335169CC-2C7A-44A1-8BD1-5F696E669DAA}" type="presParOf" srcId="{68ED6E2A-356B-4E61-9BD4-170B1FE12E08}" destId="{3F0DDB92-417E-4741-93B0-F585894E458F}" srcOrd="2" destOrd="0" presId="urn:microsoft.com/office/officeart/2008/layout/HorizontalMultiLevelHierarchy"/>
    <dgm:cxn modelId="{BE49DDD4-8FAE-44C6-A081-BC05DDABE6D5}" type="presParOf" srcId="{3F0DDB92-417E-4741-93B0-F585894E458F}" destId="{9DD2BCA3-8776-44AE-BDC5-DC52CA178F03}" srcOrd="0" destOrd="0" presId="urn:microsoft.com/office/officeart/2008/layout/HorizontalMultiLevelHierarchy"/>
    <dgm:cxn modelId="{D2796C00-78DA-4757-A6D0-890C0FCE569B}" type="presParOf" srcId="{68ED6E2A-356B-4E61-9BD4-170B1FE12E08}" destId="{5D2E1EB2-05B1-46AB-8F8A-AD5B43DE2CA2}" srcOrd="3" destOrd="0" presId="urn:microsoft.com/office/officeart/2008/layout/HorizontalMultiLevelHierarchy"/>
    <dgm:cxn modelId="{1A52B507-4F12-4529-9EEC-62FE91AD55F9}" type="presParOf" srcId="{5D2E1EB2-05B1-46AB-8F8A-AD5B43DE2CA2}" destId="{F015B566-1A3F-4FEA-BA11-74550D22C539}" srcOrd="0" destOrd="0" presId="urn:microsoft.com/office/officeart/2008/layout/HorizontalMultiLevelHierarchy"/>
    <dgm:cxn modelId="{28EF6C88-9C3E-49F1-994A-E48184E2156A}" type="presParOf" srcId="{5D2E1EB2-05B1-46AB-8F8A-AD5B43DE2CA2}" destId="{8D3BD9CB-1619-4AAE-A171-1E0454091E8B}" srcOrd="1" destOrd="0" presId="urn:microsoft.com/office/officeart/2008/layout/HorizontalMultiLevelHierarchy"/>
    <dgm:cxn modelId="{14E434D0-14BB-4065-9369-7E5C5B0313CD}" type="presParOf" srcId="{A91EFAFF-42C0-46EA-9898-10113ABDBE07}" destId="{C865D4F5-07B6-447C-8B76-1183A7D2112F}" srcOrd="6" destOrd="0" presId="urn:microsoft.com/office/officeart/2008/layout/HorizontalMultiLevelHierarchy"/>
    <dgm:cxn modelId="{C9463BC0-385E-413D-AC4B-377D089B863D}" type="presParOf" srcId="{C865D4F5-07B6-447C-8B76-1183A7D2112F}" destId="{3DC64F11-CBFA-46EA-8810-729C148D6D91}" srcOrd="0" destOrd="0" presId="urn:microsoft.com/office/officeart/2008/layout/HorizontalMultiLevelHierarchy"/>
    <dgm:cxn modelId="{90B73BD2-3318-4CFC-B373-275D5B086CC3}" type="presParOf" srcId="{A91EFAFF-42C0-46EA-9898-10113ABDBE07}" destId="{AB266EA2-048A-4F8A-A530-711BBBFD9B45}" srcOrd="7" destOrd="0" presId="urn:microsoft.com/office/officeart/2008/layout/HorizontalMultiLevelHierarchy"/>
    <dgm:cxn modelId="{650E951B-BEA8-48CD-8BB2-E7E67954726F}" type="presParOf" srcId="{AB266EA2-048A-4F8A-A530-711BBBFD9B45}" destId="{B6F5938C-1B9C-42F4-8DDE-7F226F26372F}" srcOrd="0" destOrd="0" presId="urn:microsoft.com/office/officeart/2008/layout/HorizontalMultiLevelHierarchy"/>
    <dgm:cxn modelId="{D015A1C6-4B94-42F9-A9F5-9C2D6F3AB5E2}" type="presParOf" srcId="{AB266EA2-048A-4F8A-A530-711BBBFD9B45}" destId="{C62B6330-98E7-46CB-8199-BB5B51320E8F}" srcOrd="1" destOrd="0" presId="urn:microsoft.com/office/officeart/2008/layout/HorizontalMultiLevelHierarchy"/>
    <dgm:cxn modelId="{617DC59F-A956-411B-9647-522331900360}" type="presParOf" srcId="{C62B6330-98E7-46CB-8199-BB5B51320E8F}" destId="{44637447-3162-45D9-81B9-E7CBADFDA05B}" srcOrd="0" destOrd="0" presId="urn:microsoft.com/office/officeart/2008/layout/HorizontalMultiLevelHierarchy"/>
    <dgm:cxn modelId="{EEDD248D-B45B-46C7-9B51-966A7FBFA197}" type="presParOf" srcId="{44637447-3162-45D9-81B9-E7CBADFDA05B}" destId="{7F395E1C-9585-4268-B040-0E99DA0F8590}" srcOrd="0" destOrd="0" presId="urn:microsoft.com/office/officeart/2008/layout/HorizontalMultiLevelHierarchy"/>
    <dgm:cxn modelId="{33F13BEF-CBB9-4073-8FF2-7B0B073C08C2}" type="presParOf" srcId="{C62B6330-98E7-46CB-8199-BB5B51320E8F}" destId="{C4255C72-1BCE-4FB1-AC56-A84BBF26D122}" srcOrd="1" destOrd="0" presId="urn:microsoft.com/office/officeart/2008/layout/HorizontalMultiLevelHierarchy"/>
    <dgm:cxn modelId="{FA2B019C-A3CD-40E3-A86C-1F396C808304}" type="presParOf" srcId="{C4255C72-1BCE-4FB1-AC56-A84BBF26D122}" destId="{36D6010B-7805-4E5D-A462-63DE97BC8AAE}" srcOrd="0" destOrd="0" presId="urn:microsoft.com/office/officeart/2008/layout/HorizontalMultiLevelHierarchy"/>
    <dgm:cxn modelId="{B130A080-D32D-4E25-91CC-653D49CE13C1}" type="presParOf" srcId="{C4255C72-1BCE-4FB1-AC56-A84BBF26D122}" destId="{DA8676C8-DE44-48AC-A094-46DD72098EF9}" srcOrd="1" destOrd="0" presId="urn:microsoft.com/office/officeart/2008/layout/HorizontalMultiLevelHierarchy"/>
    <dgm:cxn modelId="{8DB0CCBB-6E63-4A6B-94F9-DB45BAD6718A}" type="presParOf" srcId="{C62B6330-98E7-46CB-8199-BB5B51320E8F}" destId="{CBACACB5-3CE1-43FF-925B-E490FB90E1A7}" srcOrd="2" destOrd="0" presId="urn:microsoft.com/office/officeart/2008/layout/HorizontalMultiLevelHierarchy"/>
    <dgm:cxn modelId="{8EB5EC12-56A5-4751-885C-3DBB3E23E748}" type="presParOf" srcId="{CBACACB5-3CE1-43FF-925B-E490FB90E1A7}" destId="{3C637DA0-E52C-4272-BB41-74AC0ADAE052}" srcOrd="0" destOrd="0" presId="urn:microsoft.com/office/officeart/2008/layout/HorizontalMultiLevelHierarchy"/>
    <dgm:cxn modelId="{863E25B0-EFCF-420F-B36F-98C1BF7339D3}" type="presParOf" srcId="{C62B6330-98E7-46CB-8199-BB5B51320E8F}" destId="{C225C175-6026-415D-8737-CCF3BF00A7D0}" srcOrd="3" destOrd="0" presId="urn:microsoft.com/office/officeart/2008/layout/HorizontalMultiLevelHierarchy"/>
    <dgm:cxn modelId="{4EA65631-D86B-4363-A05C-7F6348AB4FB6}" type="presParOf" srcId="{C225C175-6026-415D-8737-CCF3BF00A7D0}" destId="{3FE289AA-596C-4BF1-974D-1BD6C0DB8AD9}" srcOrd="0" destOrd="0" presId="urn:microsoft.com/office/officeart/2008/layout/HorizontalMultiLevelHierarchy"/>
    <dgm:cxn modelId="{141CE7B2-7D28-444B-944B-5D506F437AED}" type="presParOf" srcId="{C225C175-6026-415D-8737-CCF3BF00A7D0}" destId="{61F65C4F-3987-42FF-A061-E6435E86340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4011FF-8FDD-4DEA-8C02-1D61205B55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A91C0DA-7CEC-481F-B739-E354849D07C9}">
      <dgm:prSet phldrT="[Text]"/>
      <dgm:spPr/>
      <dgm:t>
        <a:bodyPr/>
        <a:lstStyle/>
        <a:p>
          <a:r>
            <a:rPr lang="en-GB" dirty="0"/>
            <a:t>Revenue Forecasting Implementation</a:t>
          </a:r>
        </a:p>
      </dgm:t>
    </dgm:pt>
    <dgm:pt modelId="{789EC6D4-0CD9-441C-99CA-035D4B5AF16C}" type="parTrans" cxnId="{B8CCAA5C-811F-4CFF-B98D-238E7A2014AE}">
      <dgm:prSet/>
      <dgm:spPr/>
      <dgm:t>
        <a:bodyPr/>
        <a:lstStyle/>
        <a:p>
          <a:endParaRPr lang="en-GB"/>
        </a:p>
      </dgm:t>
    </dgm:pt>
    <dgm:pt modelId="{5E0D6EB8-5636-482C-B8B4-01114FE23DFB}" type="sibTrans" cxnId="{B8CCAA5C-811F-4CFF-B98D-238E7A2014AE}">
      <dgm:prSet/>
      <dgm:spPr/>
      <dgm:t>
        <a:bodyPr/>
        <a:lstStyle/>
        <a:p>
          <a:endParaRPr lang="en-GB"/>
        </a:p>
      </dgm:t>
    </dgm:pt>
    <dgm:pt modelId="{090A942B-A768-4114-8DE1-92F0CA40B66C}">
      <dgm:prSet phldrT="[Text]"/>
      <dgm:spPr/>
      <dgm:t>
        <a:bodyPr/>
        <a:lstStyle/>
        <a:p>
          <a:r>
            <a:rPr lang="en-GB" dirty="0"/>
            <a:t>Customer Segmentation and Targeting Implementation</a:t>
          </a:r>
        </a:p>
      </dgm:t>
    </dgm:pt>
    <dgm:pt modelId="{CADCBD5D-E08C-4A4E-A833-91BC53CE61BE}" type="parTrans" cxnId="{0F531633-AA3A-45AB-BACE-6068FC2C2D1F}">
      <dgm:prSet/>
      <dgm:spPr/>
      <dgm:t>
        <a:bodyPr/>
        <a:lstStyle/>
        <a:p>
          <a:endParaRPr lang="en-GB"/>
        </a:p>
      </dgm:t>
    </dgm:pt>
    <dgm:pt modelId="{6CDCAC18-A4BF-4C57-923F-D7456BCF2AF0}" type="sibTrans" cxnId="{0F531633-AA3A-45AB-BACE-6068FC2C2D1F}">
      <dgm:prSet/>
      <dgm:spPr/>
      <dgm:t>
        <a:bodyPr/>
        <a:lstStyle/>
        <a:p>
          <a:endParaRPr lang="en-GB"/>
        </a:p>
      </dgm:t>
    </dgm:pt>
    <dgm:pt modelId="{E524594E-6780-4629-8156-F0A359FE7AD2}">
      <dgm:prSet/>
      <dgm:spPr/>
      <dgm:t>
        <a:bodyPr/>
        <a:lstStyle/>
        <a:p>
          <a:r>
            <a:rPr lang="en-GB" dirty="0"/>
            <a:t>Gather historical sales data, market trends, and economic indicators to predict future revenue trends and to guide budgeting, planning, and strategy development.</a:t>
          </a:r>
        </a:p>
      </dgm:t>
    </dgm:pt>
    <dgm:pt modelId="{E6CA136D-4DAE-4412-9958-DB4D91E085BE}" type="parTrans" cxnId="{42E0EC08-E0A1-433A-A2B5-04226466798F}">
      <dgm:prSet/>
      <dgm:spPr/>
      <dgm:t>
        <a:bodyPr/>
        <a:lstStyle/>
        <a:p>
          <a:endParaRPr lang="en-GB"/>
        </a:p>
      </dgm:t>
    </dgm:pt>
    <dgm:pt modelId="{F0772277-AE69-4A71-9569-ECFA906F6F4F}" type="sibTrans" cxnId="{42E0EC08-E0A1-433A-A2B5-04226466798F}">
      <dgm:prSet/>
      <dgm:spPr/>
      <dgm:t>
        <a:bodyPr/>
        <a:lstStyle/>
        <a:p>
          <a:endParaRPr lang="en-GB"/>
        </a:p>
      </dgm:t>
    </dgm:pt>
    <dgm:pt modelId="{912AB2CD-82CC-498B-AF1C-CEAAA0EC9C57}">
      <dgm:prSet/>
      <dgm:spPr/>
      <dgm:t>
        <a:bodyPr/>
        <a:lstStyle/>
        <a:p>
          <a:r>
            <a:rPr lang="en-GB" dirty="0"/>
            <a:t>Collect customer data, including demographics, behaviour, and preferences to develop targeted marketing strategies based on customer segments.</a:t>
          </a:r>
        </a:p>
      </dgm:t>
    </dgm:pt>
    <dgm:pt modelId="{C50C63AE-301B-4E16-A71D-DF92B089E2F0}" type="parTrans" cxnId="{A4BE2E20-54E3-4C59-AFF7-44097C725E94}">
      <dgm:prSet/>
      <dgm:spPr/>
      <dgm:t>
        <a:bodyPr/>
        <a:lstStyle/>
        <a:p>
          <a:endParaRPr lang="en-GB"/>
        </a:p>
      </dgm:t>
    </dgm:pt>
    <dgm:pt modelId="{E64513CE-EDC6-42E8-9411-529954E2463F}" type="sibTrans" cxnId="{A4BE2E20-54E3-4C59-AFF7-44097C725E94}">
      <dgm:prSet/>
      <dgm:spPr/>
      <dgm:t>
        <a:bodyPr/>
        <a:lstStyle/>
        <a:p>
          <a:endParaRPr lang="en-GB"/>
        </a:p>
      </dgm:t>
    </dgm:pt>
    <dgm:pt modelId="{D395EE62-4350-40C4-BA63-EEED42C92E5B}">
      <dgm:prSet phldrT="[Text]"/>
      <dgm:spPr/>
      <dgm:t>
        <a:bodyPr/>
        <a:lstStyle/>
        <a:p>
          <a:r>
            <a:rPr lang="en-GB" dirty="0"/>
            <a:t>Expense management</a:t>
          </a:r>
        </a:p>
      </dgm:t>
    </dgm:pt>
    <dgm:pt modelId="{DCFD570B-1CE4-4785-9E05-9B1A9CA9CCA6}" type="parTrans" cxnId="{70FABD40-407A-4B71-B1B7-B4BC468EEDB5}">
      <dgm:prSet/>
      <dgm:spPr/>
      <dgm:t>
        <a:bodyPr/>
        <a:lstStyle/>
        <a:p>
          <a:endParaRPr lang="en-GB"/>
        </a:p>
      </dgm:t>
    </dgm:pt>
    <dgm:pt modelId="{A1C87F34-B7E7-4C79-8650-6D945B54D717}" type="sibTrans" cxnId="{70FABD40-407A-4B71-B1B7-B4BC468EEDB5}">
      <dgm:prSet/>
      <dgm:spPr/>
      <dgm:t>
        <a:bodyPr/>
        <a:lstStyle/>
        <a:p>
          <a:endParaRPr lang="en-GB"/>
        </a:p>
      </dgm:t>
    </dgm:pt>
    <dgm:pt modelId="{0B02F95E-7BDD-4533-957A-4A9AAC298C98}">
      <dgm:prSet/>
      <dgm:spPr/>
      <dgm:t>
        <a:bodyPr/>
        <a:lstStyle/>
        <a:p>
          <a:r>
            <a:rPr lang="en-GB" dirty="0"/>
            <a:t>To collect data on expense from various sources, such as invoices, receipts &amp; financial statements to optimise budgets &amp; minimize expenses.</a:t>
          </a:r>
        </a:p>
      </dgm:t>
    </dgm:pt>
    <dgm:pt modelId="{EE910A4D-0FA4-463D-A40C-759BF81AEE28}" type="parTrans" cxnId="{FE7F9F4A-0280-4140-BDFA-CD716236F937}">
      <dgm:prSet/>
      <dgm:spPr/>
      <dgm:t>
        <a:bodyPr/>
        <a:lstStyle/>
        <a:p>
          <a:endParaRPr lang="en-GB"/>
        </a:p>
      </dgm:t>
    </dgm:pt>
    <dgm:pt modelId="{970F4BB2-09CE-465F-A1D4-0981C07E2EDB}" type="sibTrans" cxnId="{FE7F9F4A-0280-4140-BDFA-CD716236F937}">
      <dgm:prSet/>
      <dgm:spPr/>
      <dgm:t>
        <a:bodyPr/>
        <a:lstStyle/>
        <a:p>
          <a:endParaRPr lang="en-GB"/>
        </a:p>
      </dgm:t>
    </dgm:pt>
    <dgm:pt modelId="{59D92DF3-DE0E-4FD2-9084-9D9058DF7CB5}">
      <dgm:prSet/>
      <dgm:spPr/>
      <dgm:t>
        <a:bodyPr/>
        <a:lstStyle/>
        <a:p>
          <a:r>
            <a:rPr lang="en-GB" b="1" dirty="0"/>
            <a:t>Tools Used:</a:t>
          </a:r>
        </a:p>
      </dgm:t>
    </dgm:pt>
    <dgm:pt modelId="{CD11CDD3-8924-4C12-8A9E-3DEF514A5D78}" type="parTrans" cxnId="{5593E34F-C729-4E48-AB7F-40E38C9859FD}">
      <dgm:prSet/>
      <dgm:spPr/>
      <dgm:t>
        <a:bodyPr/>
        <a:lstStyle/>
        <a:p>
          <a:endParaRPr lang="en-GB"/>
        </a:p>
      </dgm:t>
    </dgm:pt>
    <dgm:pt modelId="{5CA880F2-6489-4E23-8C79-ED8DA18F4A57}" type="sibTrans" cxnId="{5593E34F-C729-4E48-AB7F-40E38C9859FD}">
      <dgm:prSet/>
      <dgm:spPr/>
      <dgm:t>
        <a:bodyPr/>
        <a:lstStyle/>
        <a:p>
          <a:endParaRPr lang="en-GB"/>
        </a:p>
      </dgm:t>
    </dgm:pt>
    <dgm:pt modelId="{A35DB4AA-FF84-445F-8317-C0B399F970DD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Microsoft Excel: For data cleaning, preprocessing, and initial analysis.</a:t>
          </a:r>
        </a:p>
      </dgm:t>
    </dgm:pt>
    <dgm:pt modelId="{B1C66E1B-6A0A-4922-8435-22A602A61B2D}" type="parTrans" cxnId="{B42BB2ED-2A75-4CEE-A8CC-8566ECBAC156}">
      <dgm:prSet/>
      <dgm:spPr/>
      <dgm:t>
        <a:bodyPr/>
        <a:lstStyle/>
        <a:p>
          <a:endParaRPr lang="en-GB"/>
        </a:p>
      </dgm:t>
    </dgm:pt>
    <dgm:pt modelId="{4B853D06-A932-45C5-8C09-5B2029D0478F}" type="sibTrans" cxnId="{B42BB2ED-2A75-4CEE-A8CC-8566ECBAC156}">
      <dgm:prSet/>
      <dgm:spPr/>
      <dgm:t>
        <a:bodyPr/>
        <a:lstStyle/>
        <a:p>
          <a:endParaRPr lang="en-GB"/>
        </a:p>
      </dgm:t>
    </dgm:pt>
    <dgm:pt modelId="{129D82F2-E502-45DC-BCA2-CA6866A4BA0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Power BI: For creating interactive dashboards and visualizing expense data.</a:t>
          </a:r>
        </a:p>
      </dgm:t>
    </dgm:pt>
    <dgm:pt modelId="{5D083CC6-B8A3-45E0-BC92-F05D28B8DCA5}" type="sibTrans" cxnId="{BDD75D39-3C33-4622-8ACA-DA59D85E5207}">
      <dgm:prSet/>
      <dgm:spPr/>
      <dgm:t>
        <a:bodyPr/>
        <a:lstStyle/>
        <a:p>
          <a:endParaRPr lang="en-GB"/>
        </a:p>
      </dgm:t>
    </dgm:pt>
    <dgm:pt modelId="{776004F9-63EB-421B-898E-2EAC8FC9DA7A}" type="parTrans" cxnId="{BDD75D39-3C33-4622-8ACA-DA59D85E5207}">
      <dgm:prSet/>
      <dgm:spPr/>
      <dgm:t>
        <a:bodyPr/>
        <a:lstStyle/>
        <a:p>
          <a:endParaRPr lang="en-GB"/>
        </a:p>
      </dgm:t>
    </dgm:pt>
    <dgm:pt modelId="{B786A2BC-6247-4C0B-AA60-44D046F8F501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SAP Concur: For automating expense management and integrating data from various sources.</a:t>
          </a:r>
        </a:p>
      </dgm:t>
    </dgm:pt>
    <dgm:pt modelId="{FF9B5A0E-C216-40C7-95AC-56B7B3493568}" type="sibTrans" cxnId="{9A081BBE-E7B0-4831-B24D-7559F3B16AB8}">
      <dgm:prSet/>
      <dgm:spPr/>
      <dgm:t>
        <a:bodyPr/>
        <a:lstStyle/>
        <a:p>
          <a:endParaRPr lang="en-GB"/>
        </a:p>
      </dgm:t>
    </dgm:pt>
    <dgm:pt modelId="{29FAB336-F832-478A-8B41-0522BA860391}" type="parTrans" cxnId="{9A081BBE-E7B0-4831-B24D-7559F3B16AB8}">
      <dgm:prSet/>
      <dgm:spPr/>
      <dgm:t>
        <a:bodyPr/>
        <a:lstStyle/>
        <a:p>
          <a:endParaRPr lang="en-GB"/>
        </a:p>
      </dgm:t>
    </dgm:pt>
    <dgm:pt modelId="{58DDE362-6DBC-4320-AE65-EE3CA65ECB75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Tableau: For detailed analysis and reporting.</a:t>
          </a:r>
        </a:p>
      </dgm:t>
    </dgm:pt>
    <dgm:pt modelId="{B8628071-A8CF-4717-AABD-B61796650B90}" type="sibTrans" cxnId="{639D8D2C-F947-40D4-86DB-B1956AC82725}">
      <dgm:prSet/>
      <dgm:spPr/>
      <dgm:t>
        <a:bodyPr/>
        <a:lstStyle/>
        <a:p>
          <a:endParaRPr lang="en-GB"/>
        </a:p>
      </dgm:t>
    </dgm:pt>
    <dgm:pt modelId="{5FE8A54D-C627-4A25-9D72-39122B2B2B75}" type="parTrans" cxnId="{639D8D2C-F947-40D4-86DB-B1956AC82725}">
      <dgm:prSet/>
      <dgm:spPr/>
      <dgm:t>
        <a:bodyPr/>
        <a:lstStyle/>
        <a:p>
          <a:endParaRPr lang="en-GB"/>
        </a:p>
      </dgm:t>
    </dgm:pt>
    <dgm:pt modelId="{AC39441E-3DB5-42B2-9246-E12AD8BE6943}">
      <dgm:prSet/>
      <dgm:spPr/>
      <dgm:t>
        <a:bodyPr/>
        <a:lstStyle/>
        <a:p>
          <a:endParaRPr lang="en-GB" dirty="0"/>
        </a:p>
      </dgm:t>
    </dgm:pt>
    <dgm:pt modelId="{19FFEBBA-E904-4578-9D33-C0368BA1319E}" type="parTrans" cxnId="{692842DF-2DF3-4BFB-96CA-7372B5260B34}">
      <dgm:prSet/>
      <dgm:spPr/>
      <dgm:t>
        <a:bodyPr/>
        <a:lstStyle/>
        <a:p>
          <a:endParaRPr lang="en-GB"/>
        </a:p>
      </dgm:t>
    </dgm:pt>
    <dgm:pt modelId="{8C157E28-E684-43B1-A81B-0999A0503C5C}" type="sibTrans" cxnId="{692842DF-2DF3-4BFB-96CA-7372B5260B34}">
      <dgm:prSet/>
      <dgm:spPr/>
      <dgm:t>
        <a:bodyPr/>
        <a:lstStyle/>
        <a:p>
          <a:endParaRPr lang="en-GB"/>
        </a:p>
      </dgm:t>
    </dgm:pt>
    <dgm:pt modelId="{27BD7BCC-B6D0-4F25-90BC-B06D6CA82430}">
      <dgm:prSet/>
      <dgm:spPr/>
      <dgm:t>
        <a:bodyPr/>
        <a:lstStyle/>
        <a:p>
          <a:r>
            <a:rPr lang="en-GB" b="1" dirty="0"/>
            <a:t>Tools Used:</a:t>
          </a:r>
        </a:p>
      </dgm:t>
    </dgm:pt>
    <dgm:pt modelId="{CD0E34A7-C140-4845-8901-7BDEB5258CC5}" type="parTrans" cxnId="{C0653327-E2B2-4911-AB28-494F93B34D2D}">
      <dgm:prSet/>
      <dgm:spPr/>
      <dgm:t>
        <a:bodyPr/>
        <a:lstStyle/>
        <a:p>
          <a:endParaRPr lang="en-GB"/>
        </a:p>
      </dgm:t>
    </dgm:pt>
    <dgm:pt modelId="{1D0CCB3D-1BAB-43D7-9825-36A03AA45022}" type="sibTrans" cxnId="{C0653327-E2B2-4911-AB28-494F93B34D2D}">
      <dgm:prSet/>
      <dgm:spPr/>
      <dgm:t>
        <a:bodyPr/>
        <a:lstStyle/>
        <a:p>
          <a:endParaRPr lang="en-GB"/>
        </a:p>
      </dgm:t>
    </dgm:pt>
    <dgm:pt modelId="{F35BCC40-A77F-4755-BD1C-84ED099A52E2}">
      <dgm:prSet/>
      <dgm:spPr/>
      <dgm:t>
        <a:bodyPr/>
        <a:lstStyle/>
        <a:p>
          <a:endParaRPr lang="en-GB" b="1" dirty="0"/>
        </a:p>
      </dgm:t>
    </dgm:pt>
    <dgm:pt modelId="{24C1B642-15A8-4C82-A570-A65EB865354C}" type="parTrans" cxnId="{FAF0F1B2-5E7C-4C49-8BF4-D5641538899D}">
      <dgm:prSet/>
      <dgm:spPr/>
      <dgm:t>
        <a:bodyPr/>
        <a:lstStyle/>
        <a:p>
          <a:endParaRPr lang="en-GB"/>
        </a:p>
      </dgm:t>
    </dgm:pt>
    <dgm:pt modelId="{B213711D-077C-4C6B-BB8D-79CA228BE4DA}" type="sibTrans" cxnId="{FAF0F1B2-5E7C-4C49-8BF4-D5641538899D}">
      <dgm:prSet/>
      <dgm:spPr/>
      <dgm:t>
        <a:bodyPr/>
        <a:lstStyle/>
        <a:p>
          <a:endParaRPr lang="en-GB"/>
        </a:p>
      </dgm:t>
    </dgm:pt>
    <dgm:pt modelId="{416E9BA9-84BD-47CA-AE0C-5D8F9D1A848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R: For statistical modeling and revenue forecasting.</a:t>
          </a:r>
        </a:p>
      </dgm:t>
    </dgm:pt>
    <dgm:pt modelId="{B75D59BB-9BE2-4BBB-875F-66625F1AF612}" type="parTrans" cxnId="{69C93B6C-179C-48A3-9A43-286225219B55}">
      <dgm:prSet/>
      <dgm:spPr/>
      <dgm:t>
        <a:bodyPr/>
        <a:lstStyle/>
        <a:p>
          <a:endParaRPr lang="en-GB"/>
        </a:p>
      </dgm:t>
    </dgm:pt>
    <dgm:pt modelId="{DEA2F446-607C-4BD8-ACED-CFB5E6524387}" type="sibTrans" cxnId="{69C93B6C-179C-48A3-9A43-286225219B55}">
      <dgm:prSet/>
      <dgm:spPr/>
      <dgm:t>
        <a:bodyPr/>
        <a:lstStyle/>
        <a:p>
          <a:endParaRPr lang="en-GB"/>
        </a:p>
      </dgm:t>
    </dgm:pt>
    <dgm:pt modelId="{2BD587CD-9792-4A25-8303-0FD89308F6AF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Microsoft Excel: For data cleaning and preprocessing.</a:t>
          </a:r>
        </a:p>
      </dgm:t>
    </dgm:pt>
    <dgm:pt modelId="{0C8FE3C7-DD0E-4E59-AE30-D57D108D85D0}" type="parTrans" cxnId="{F641B145-1898-41FE-B8E2-C5176B8E0776}">
      <dgm:prSet/>
      <dgm:spPr/>
      <dgm:t>
        <a:bodyPr/>
        <a:lstStyle/>
        <a:p>
          <a:endParaRPr lang="en-GB"/>
        </a:p>
      </dgm:t>
    </dgm:pt>
    <dgm:pt modelId="{658A2A4B-3CAA-42F9-AF24-4724FAECCB55}" type="sibTrans" cxnId="{F641B145-1898-41FE-B8E2-C5176B8E0776}">
      <dgm:prSet/>
      <dgm:spPr/>
      <dgm:t>
        <a:bodyPr/>
        <a:lstStyle/>
        <a:p>
          <a:endParaRPr lang="en-GB"/>
        </a:p>
      </dgm:t>
    </dgm:pt>
    <dgm:pt modelId="{91079B69-A116-4A70-B1CB-988C6616770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Tableau: For visualizing revenue forecasts and presenting insights.</a:t>
          </a:r>
        </a:p>
      </dgm:t>
    </dgm:pt>
    <dgm:pt modelId="{08F8727C-FE83-4F45-BFA0-B02ADE56DC16}" type="parTrans" cxnId="{A09C2BE8-5D84-442F-B1B8-0DD91CE6294C}">
      <dgm:prSet/>
      <dgm:spPr/>
      <dgm:t>
        <a:bodyPr/>
        <a:lstStyle/>
        <a:p>
          <a:endParaRPr lang="en-GB"/>
        </a:p>
      </dgm:t>
    </dgm:pt>
    <dgm:pt modelId="{ED23971C-EEC4-43B5-8A47-0A42987D33CF}" type="sibTrans" cxnId="{A09C2BE8-5D84-442F-B1B8-0DD91CE6294C}">
      <dgm:prSet/>
      <dgm:spPr/>
      <dgm:t>
        <a:bodyPr/>
        <a:lstStyle/>
        <a:p>
          <a:endParaRPr lang="en-GB"/>
        </a:p>
      </dgm:t>
    </dgm:pt>
    <dgm:pt modelId="{B087D005-358E-418F-A446-DF6CB447C8C2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Anaplan: For financial planning and performance management.</a:t>
          </a:r>
        </a:p>
      </dgm:t>
    </dgm:pt>
    <dgm:pt modelId="{603933BC-D0B7-45FA-BF3D-11F1E57BDB26}" type="parTrans" cxnId="{DE17F101-BAD4-464C-97F3-B9DA8063BF08}">
      <dgm:prSet/>
      <dgm:spPr/>
      <dgm:t>
        <a:bodyPr/>
        <a:lstStyle/>
        <a:p>
          <a:endParaRPr lang="en-GB"/>
        </a:p>
      </dgm:t>
    </dgm:pt>
    <dgm:pt modelId="{4135A8CA-C554-4AAE-8AB3-B57CF1247753}" type="sibTrans" cxnId="{DE17F101-BAD4-464C-97F3-B9DA8063BF08}">
      <dgm:prSet/>
      <dgm:spPr/>
      <dgm:t>
        <a:bodyPr/>
        <a:lstStyle/>
        <a:p>
          <a:endParaRPr lang="en-GB"/>
        </a:p>
      </dgm:t>
    </dgm:pt>
    <dgm:pt modelId="{5B34F19C-E098-424D-91A6-928C03EA17AA}">
      <dgm:prSet/>
      <dgm:spPr/>
      <dgm:t>
        <a:bodyPr/>
        <a:lstStyle/>
        <a:p>
          <a:r>
            <a:rPr lang="en-GB" b="1" dirty="0"/>
            <a:t>Tools Used:</a:t>
          </a:r>
        </a:p>
      </dgm:t>
    </dgm:pt>
    <dgm:pt modelId="{3174C77B-592E-4832-806F-BD769390BFFF}" type="parTrans" cxnId="{3CA1FD2E-3CB3-45B9-8711-E7A50F095293}">
      <dgm:prSet/>
      <dgm:spPr/>
      <dgm:t>
        <a:bodyPr/>
        <a:lstStyle/>
        <a:p>
          <a:endParaRPr lang="en-GB"/>
        </a:p>
      </dgm:t>
    </dgm:pt>
    <dgm:pt modelId="{7767484B-CB4D-484F-A5E0-156C974603C0}" type="sibTrans" cxnId="{3CA1FD2E-3CB3-45B9-8711-E7A50F095293}">
      <dgm:prSet/>
      <dgm:spPr/>
      <dgm:t>
        <a:bodyPr/>
        <a:lstStyle/>
        <a:p>
          <a:endParaRPr lang="en-GB"/>
        </a:p>
      </dgm:t>
    </dgm:pt>
    <dgm:pt modelId="{32D4E5B0-35B0-4C4D-8B4C-030A82DC360E}">
      <dgm:prSet/>
      <dgm:spPr/>
      <dgm:t>
        <a:bodyPr/>
        <a:lstStyle/>
        <a:p>
          <a:endParaRPr lang="en-GB" dirty="0"/>
        </a:p>
      </dgm:t>
    </dgm:pt>
    <dgm:pt modelId="{AA620A0C-52FA-4F27-A63F-EC2E9AD086E8}" type="parTrans" cxnId="{91409F06-F5FD-4149-B681-83AF4D8B6F7D}">
      <dgm:prSet/>
      <dgm:spPr/>
      <dgm:t>
        <a:bodyPr/>
        <a:lstStyle/>
        <a:p>
          <a:endParaRPr lang="en-GB"/>
        </a:p>
      </dgm:t>
    </dgm:pt>
    <dgm:pt modelId="{CCE5B9C8-6495-4A7F-BD7E-E4D358A77AED}" type="sibTrans" cxnId="{91409F06-F5FD-4149-B681-83AF4D8B6F7D}">
      <dgm:prSet/>
      <dgm:spPr/>
      <dgm:t>
        <a:bodyPr/>
        <a:lstStyle/>
        <a:p>
          <a:endParaRPr lang="en-GB"/>
        </a:p>
      </dgm:t>
    </dgm:pt>
    <dgm:pt modelId="{31A96008-8629-4C8A-889E-1B8F433AD54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Python: For data cleaning, preprocessing, and implementing clustering algorithms.</a:t>
          </a:r>
        </a:p>
      </dgm:t>
    </dgm:pt>
    <dgm:pt modelId="{8D023BE3-4129-41CF-8383-F2591304FB0F}" type="parTrans" cxnId="{4A3886EC-5E40-4201-ADE8-C8FB9C79F157}">
      <dgm:prSet/>
      <dgm:spPr/>
      <dgm:t>
        <a:bodyPr/>
        <a:lstStyle/>
        <a:p>
          <a:endParaRPr lang="en-GB"/>
        </a:p>
      </dgm:t>
    </dgm:pt>
    <dgm:pt modelId="{C2EF0B77-6DF9-451C-B3B6-8408B64167DF}" type="sibTrans" cxnId="{4A3886EC-5E40-4201-ADE8-C8FB9C79F157}">
      <dgm:prSet/>
      <dgm:spPr/>
      <dgm:t>
        <a:bodyPr/>
        <a:lstStyle/>
        <a:p>
          <a:endParaRPr lang="en-GB"/>
        </a:p>
      </dgm:t>
    </dgm:pt>
    <dgm:pt modelId="{F82079E1-1ABD-4BBD-95CC-481BBC373FC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SQL: For data collection and manipulation.</a:t>
          </a:r>
        </a:p>
      </dgm:t>
    </dgm:pt>
    <dgm:pt modelId="{9C81CE91-9D71-435D-92A8-7F2606A65C7D}" type="parTrans" cxnId="{D80DEBC3-02DA-4D47-8DF9-1BDC367CEDE8}">
      <dgm:prSet/>
      <dgm:spPr/>
      <dgm:t>
        <a:bodyPr/>
        <a:lstStyle/>
        <a:p>
          <a:endParaRPr lang="en-GB"/>
        </a:p>
      </dgm:t>
    </dgm:pt>
    <dgm:pt modelId="{94E70A62-FF3C-40E2-9822-D2F2A1841E46}" type="sibTrans" cxnId="{D80DEBC3-02DA-4D47-8DF9-1BDC367CEDE8}">
      <dgm:prSet/>
      <dgm:spPr/>
      <dgm:t>
        <a:bodyPr/>
        <a:lstStyle/>
        <a:p>
          <a:endParaRPr lang="en-GB"/>
        </a:p>
      </dgm:t>
    </dgm:pt>
    <dgm:pt modelId="{E205EF27-11CA-4D86-93F8-32BF8B4950E8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Power BI: For visualizing customer segments and their characteristics.</a:t>
          </a:r>
        </a:p>
      </dgm:t>
    </dgm:pt>
    <dgm:pt modelId="{E7C7F7FE-A491-455D-A5EF-FD241E020241}" type="parTrans" cxnId="{2B33C818-5EBC-4416-BFF6-76BBC9345733}">
      <dgm:prSet/>
      <dgm:spPr/>
      <dgm:t>
        <a:bodyPr/>
        <a:lstStyle/>
        <a:p>
          <a:endParaRPr lang="en-GB"/>
        </a:p>
      </dgm:t>
    </dgm:pt>
    <dgm:pt modelId="{E6E86177-D64E-44AC-9E9E-A813D0BFCB6B}" type="sibTrans" cxnId="{2B33C818-5EBC-4416-BFF6-76BBC9345733}">
      <dgm:prSet/>
      <dgm:spPr/>
      <dgm:t>
        <a:bodyPr/>
        <a:lstStyle/>
        <a:p>
          <a:endParaRPr lang="en-GB"/>
        </a:p>
      </dgm:t>
    </dgm:pt>
    <dgm:pt modelId="{66803BC4-E21A-46B9-A7C2-A011BCB17ED8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GB" dirty="0"/>
            <a:t>Salesforce: For managing customer data and implementing targeted marketing campaigns.</a:t>
          </a:r>
        </a:p>
      </dgm:t>
    </dgm:pt>
    <dgm:pt modelId="{A367A2D3-A4F7-4CCD-A453-BFAA014BF47A}" type="parTrans" cxnId="{398D781D-3077-4559-9418-40E28820A0C5}">
      <dgm:prSet/>
      <dgm:spPr/>
      <dgm:t>
        <a:bodyPr/>
        <a:lstStyle/>
        <a:p>
          <a:endParaRPr lang="en-GB"/>
        </a:p>
      </dgm:t>
    </dgm:pt>
    <dgm:pt modelId="{FEBCC491-397D-44EC-8643-2622901A8111}" type="sibTrans" cxnId="{398D781D-3077-4559-9418-40E28820A0C5}">
      <dgm:prSet/>
      <dgm:spPr/>
      <dgm:t>
        <a:bodyPr/>
        <a:lstStyle/>
        <a:p>
          <a:endParaRPr lang="en-GB"/>
        </a:p>
      </dgm:t>
    </dgm:pt>
    <dgm:pt modelId="{6D608FB0-4475-477D-BAAA-71E3D4A56669}" type="pres">
      <dgm:prSet presAssocID="{D14011FF-8FDD-4DEA-8C02-1D61205B55B9}" presName="Name0" presStyleCnt="0">
        <dgm:presLayoutVars>
          <dgm:dir/>
          <dgm:animLvl val="lvl"/>
          <dgm:resizeHandles val="exact"/>
        </dgm:presLayoutVars>
      </dgm:prSet>
      <dgm:spPr/>
    </dgm:pt>
    <dgm:pt modelId="{12DD0D8B-86CA-41DD-9AB2-AFB83CF93F43}" type="pres">
      <dgm:prSet presAssocID="{D395EE62-4350-40C4-BA63-EEED42C92E5B}" presName="composite" presStyleCnt="0"/>
      <dgm:spPr/>
    </dgm:pt>
    <dgm:pt modelId="{FEB2C1CE-3DBE-4357-841B-B10AED9ADE44}" type="pres">
      <dgm:prSet presAssocID="{D395EE62-4350-40C4-BA63-EEED42C92E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B00715-7F23-4865-9BF5-A4CE8F90A408}" type="pres">
      <dgm:prSet presAssocID="{D395EE62-4350-40C4-BA63-EEED42C92E5B}" presName="desTx" presStyleLbl="alignAccFollowNode1" presStyleIdx="0" presStyleCnt="3">
        <dgm:presLayoutVars>
          <dgm:bulletEnabled val="1"/>
        </dgm:presLayoutVars>
      </dgm:prSet>
      <dgm:spPr/>
    </dgm:pt>
    <dgm:pt modelId="{CAA43972-8597-4313-B8D6-717CC858196E}" type="pres">
      <dgm:prSet presAssocID="{A1C87F34-B7E7-4C79-8650-6D945B54D717}" presName="space" presStyleCnt="0"/>
      <dgm:spPr/>
    </dgm:pt>
    <dgm:pt modelId="{9AE069F8-BEB9-48AC-BECA-70B20CF42149}" type="pres">
      <dgm:prSet presAssocID="{6A91C0DA-7CEC-481F-B739-E354849D07C9}" presName="composite" presStyleCnt="0"/>
      <dgm:spPr/>
    </dgm:pt>
    <dgm:pt modelId="{F244D5CA-3ADA-407B-A645-2358C1F5CD47}" type="pres">
      <dgm:prSet presAssocID="{6A91C0DA-7CEC-481F-B739-E354849D07C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FA4BCE1-D882-49BB-B9F5-21C8CBCE33D1}" type="pres">
      <dgm:prSet presAssocID="{6A91C0DA-7CEC-481F-B739-E354849D07C9}" presName="desTx" presStyleLbl="alignAccFollowNode1" presStyleIdx="1" presStyleCnt="3">
        <dgm:presLayoutVars>
          <dgm:bulletEnabled val="1"/>
        </dgm:presLayoutVars>
      </dgm:prSet>
      <dgm:spPr/>
    </dgm:pt>
    <dgm:pt modelId="{8D3232F5-881A-448B-AAAD-ED2911FA379C}" type="pres">
      <dgm:prSet presAssocID="{5E0D6EB8-5636-482C-B8B4-01114FE23DFB}" presName="space" presStyleCnt="0"/>
      <dgm:spPr/>
    </dgm:pt>
    <dgm:pt modelId="{3CBCBB9D-4A19-4549-87A1-A65BA770E1DE}" type="pres">
      <dgm:prSet presAssocID="{090A942B-A768-4114-8DE1-92F0CA40B66C}" presName="composite" presStyleCnt="0"/>
      <dgm:spPr/>
    </dgm:pt>
    <dgm:pt modelId="{F3780D35-1915-440C-AC15-B931B6D78478}" type="pres">
      <dgm:prSet presAssocID="{090A942B-A768-4114-8DE1-92F0CA40B6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E3CD4FD-6987-47C4-8E45-3C1468F302AC}" type="pres">
      <dgm:prSet presAssocID="{090A942B-A768-4114-8DE1-92F0CA40B66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B1E5601-F331-448E-99D7-4346EA1127E7}" type="presOf" srcId="{58DDE362-6DBC-4320-AE65-EE3CA65ECB75}" destId="{BBB00715-7F23-4865-9BF5-A4CE8F90A408}" srcOrd="0" destOrd="6" presId="urn:microsoft.com/office/officeart/2005/8/layout/hList1"/>
    <dgm:cxn modelId="{DE17F101-BAD4-464C-97F3-B9DA8063BF08}" srcId="{27BD7BCC-B6D0-4F25-90BC-B06D6CA82430}" destId="{B087D005-358E-418F-A446-DF6CB447C8C2}" srcOrd="3" destOrd="0" parTransId="{603933BC-D0B7-45FA-BF3D-11F1E57BDB26}" sibTransId="{4135A8CA-C554-4AAE-8AB3-B57CF1247753}"/>
    <dgm:cxn modelId="{60F5F205-2E94-45B8-8E24-F9D701BF6C11}" type="presOf" srcId="{32D4E5B0-35B0-4C4D-8B4C-030A82DC360E}" destId="{2E3CD4FD-6987-47C4-8E45-3C1468F302AC}" srcOrd="0" destOrd="1" presId="urn:microsoft.com/office/officeart/2005/8/layout/hList1"/>
    <dgm:cxn modelId="{91409F06-F5FD-4149-B681-83AF4D8B6F7D}" srcId="{090A942B-A768-4114-8DE1-92F0CA40B66C}" destId="{32D4E5B0-35B0-4C4D-8B4C-030A82DC360E}" srcOrd="1" destOrd="0" parTransId="{AA620A0C-52FA-4F27-A63F-EC2E9AD086E8}" sibTransId="{CCE5B9C8-6495-4A7F-BD7E-E4D358A77AED}"/>
    <dgm:cxn modelId="{CBD10D07-3819-4B0F-90F4-F2F27A31021F}" type="presOf" srcId="{129D82F2-E502-45DC-BCA2-CA6866A4BA0B}" destId="{BBB00715-7F23-4865-9BF5-A4CE8F90A408}" srcOrd="0" destOrd="4" presId="urn:microsoft.com/office/officeart/2005/8/layout/hList1"/>
    <dgm:cxn modelId="{42E0EC08-E0A1-433A-A2B5-04226466798F}" srcId="{6A91C0DA-7CEC-481F-B739-E354849D07C9}" destId="{E524594E-6780-4629-8156-F0A359FE7AD2}" srcOrd="0" destOrd="0" parTransId="{E6CA136D-4DAE-4412-9958-DB4D91E085BE}" sibTransId="{F0772277-AE69-4A71-9569-ECFA906F6F4F}"/>
    <dgm:cxn modelId="{6746620B-7E7D-406E-A8FA-8BBD0B6CA6C9}" type="presOf" srcId="{A35DB4AA-FF84-445F-8317-C0B399F970DD}" destId="{BBB00715-7F23-4865-9BF5-A4CE8F90A408}" srcOrd="0" destOrd="3" presId="urn:microsoft.com/office/officeart/2005/8/layout/hList1"/>
    <dgm:cxn modelId="{D614490B-A539-442E-9472-00CAF15F1163}" type="presOf" srcId="{66803BC4-E21A-46B9-A7C2-A011BCB17ED8}" destId="{2E3CD4FD-6987-47C4-8E45-3C1468F302AC}" srcOrd="0" destOrd="6" presId="urn:microsoft.com/office/officeart/2005/8/layout/hList1"/>
    <dgm:cxn modelId="{613B6916-B0FC-4FFD-A073-86BC878DE792}" type="presOf" srcId="{59D92DF3-DE0E-4FD2-9084-9D9058DF7CB5}" destId="{BBB00715-7F23-4865-9BF5-A4CE8F90A408}" srcOrd="0" destOrd="2" presId="urn:microsoft.com/office/officeart/2005/8/layout/hList1"/>
    <dgm:cxn modelId="{2B33C818-5EBC-4416-BFF6-76BBC9345733}" srcId="{5B34F19C-E098-424D-91A6-928C03EA17AA}" destId="{E205EF27-11CA-4D86-93F8-32BF8B4950E8}" srcOrd="2" destOrd="0" parTransId="{E7C7F7FE-A491-455D-A5EF-FD241E020241}" sibTransId="{E6E86177-D64E-44AC-9E9E-A813D0BFCB6B}"/>
    <dgm:cxn modelId="{398D781D-3077-4559-9418-40E28820A0C5}" srcId="{5B34F19C-E098-424D-91A6-928C03EA17AA}" destId="{66803BC4-E21A-46B9-A7C2-A011BCB17ED8}" srcOrd="3" destOrd="0" parTransId="{A367A2D3-A4F7-4CCD-A453-BFAA014BF47A}" sibTransId="{FEBCC491-397D-44EC-8643-2622901A8111}"/>
    <dgm:cxn modelId="{ADB0631E-C82E-477C-BC5D-7D2628FCE41C}" type="presOf" srcId="{D14011FF-8FDD-4DEA-8C02-1D61205B55B9}" destId="{6D608FB0-4475-477D-BAAA-71E3D4A56669}" srcOrd="0" destOrd="0" presId="urn:microsoft.com/office/officeart/2005/8/layout/hList1"/>
    <dgm:cxn modelId="{A4BE2E20-54E3-4C59-AFF7-44097C725E94}" srcId="{090A942B-A768-4114-8DE1-92F0CA40B66C}" destId="{912AB2CD-82CC-498B-AF1C-CEAAA0EC9C57}" srcOrd="0" destOrd="0" parTransId="{C50C63AE-301B-4E16-A71D-DF92B089E2F0}" sibTransId="{E64513CE-EDC6-42E8-9411-529954E2463F}"/>
    <dgm:cxn modelId="{C0653327-E2B2-4911-AB28-494F93B34D2D}" srcId="{6A91C0DA-7CEC-481F-B739-E354849D07C9}" destId="{27BD7BCC-B6D0-4F25-90BC-B06D6CA82430}" srcOrd="2" destOrd="0" parTransId="{CD0E34A7-C140-4845-8901-7BDEB5258CC5}" sibTransId="{1D0CCB3D-1BAB-43D7-9825-36A03AA45022}"/>
    <dgm:cxn modelId="{639D8D2C-F947-40D4-86DB-B1956AC82725}" srcId="{59D92DF3-DE0E-4FD2-9084-9D9058DF7CB5}" destId="{58DDE362-6DBC-4320-AE65-EE3CA65ECB75}" srcOrd="3" destOrd="0" parTransId="{5FE8A54D-C627-4A25-9D72-39122B2B2B75}" sibTransId="{B8628071-A8CF-4717-AABD-B61796650B90}"/>
    <dgm:cxn modelId="{3CA1FD2E-3CB3-45B9-8711-E7A50F095293}" srcId="{090A942B-A768-4114-8DE1-92F0CA40B66C}" destId="{5B34F19C-E098-424D-91A6-928C03EA17AA}" srcOrd="2" destOrd="0" parTransId="{3174C77B-592E-4832-806F-BD769390BFFF}" sibTransId="{7767484B-CB4D-484F-A5E0-156C974603C0}"/>
    <dgm:cxn modelId="{74F60A33-6BF2-46E9-A5A8-67E3492B56EB}" type="presOf" srcId="{912AB2CD-82CC-498B-AF1C-CEAAA0EC9C57}" destId="{2E3CD4FD-6987-47C4-8E45-3C1468F302AC}" srcOrd="0" destOrd="0" presId="urn:microsoft.com/office/officeart/2005/8/layout/hList1"/>
    <dgm:cxn modelId="{0F531633-AA3A-45AB-BACE-6068FC2C2D1F}" srcId="{D14011FF-8FDD-4DEA-8C02-1D61205B55B9}" destId="{090A942B-A768-4114-8DE1-92F0CA40B66C}" srcOrd="2" destOrd="0" parTransId="{CADCBD5D-E08C-4A4E-A833-91BC53CE61BE}" sibTransId="{6CDCAC18-A4BF-4C57-923F-D7456BCF2AF0}"/>
    <dgm:cxn modelId="{96D71735-A83D-4F26-8908-D6FF018629DE}" type="presOf" srcId="{B786A2BC-6247-4C0B-AA60-44D046F8F501}" destId="{BBB00715-7F23-4865-9BF5-A4CE8F90A408}" srcOrd="0" destOrd="5" presId="urn:microsoft.com/office/officeart/2005/8/layout/hList1"/>
    <dgm:cxn modelId="{BDD75D39-3C33-4622-8ACA-DA59D85E5207}" srcId="{59D92DF3-DE0E-4FD2-9084-9D9058DF7CB5}" destId="{129D82F2-E502-45DC-BCA2-CA6866A4BA0B}" srcOrd="1" destOrd="0" parTransId="{776004F9-63EB-421B-898E-2EAC8FC9DA7A}" sibTransId="{5D083CC6-B8A3-45E0-BC92-F05D28B8DCA5}"/>
    <dgm:cxn modelId="{70FABD40-407A-4B71-B1B7-B4BC468EEDB5}" srcId="{D14011FF-8FDD-4DEA-8C02-1D61205B55B9}" destId="{D395EE62-4350-40C4-BA63-EEED42C92E5B}" srcOrd="0" destOrd="0" parTransId="{DCFD570B-1CE4-4785-9E05-9B1A9CA9CCA6}" sibTransId="{A1C87F34-B7E7-4C79-8650-6D945B54D717}"/>
    <dgm:cxn modelId="{B8CCAA5C-811F-4CFF-B98D-238E7A2014AE}" srcId="{D14011FF-8FDD-4DEA-8C02-1D61205B55B9}" destId="{6A91C0DA-7CEC-481F-B739-E354849D07C9}" srcOrd="1" destOrd="0" parTransId="{789EC6D4-0CD9-441C-99CA-035D4B5AF16C}" sibTransId="{5E0D6EB8-5636-482C-B8B4-01114FE23DFB}"/>
    <dgm:cxn modelId="{F4EDF55E-7DB1-4A14-9816-F6C5BBC377D8}" type="presOf" srcId="{AC39441E-3DB5-42B2-9246-E12AD8BE6943}" destId="{BBB00715-7F23-4865-9BF5-A4CE8F90A408}" srcOrd="0" destOrd="1" presId="urn:microsoft.com/office/officeart/2005/8/layout/hList1"/>
    <dgm:cxn modelId="{F641B145-1898-41FE-B8E2-C5176B8E0776}" srcId="{27BD7BCC-B6D0-4F25-90BC-B06D6CA82430}" destId="{2BD587CD-9792-4A25-8303-0FD89308F6AF}" srcOrd="1" destOrd="0" parTransId="{0C8FE3C7-DD0E-4E59-AE30-D57D108D85D0}" sibTransId="{658A2A4B-3CAA-42F9-AF24-4724FAECCB55}"/>
    <dgm:cxn modelId="{E2317846-96B0-47E8-B758-05DAE204D177}" type="presOf" srcId="{31A96008-8629-4C8A-889E-1B8F433AD547}" destId="{2E3CD4FD-6987-47C4-8E45-3C1468F302AC}" srcOrd="0" destOrd="3" presId="urn:microsoft.com/office/officeart/2005/8/layout/hList1"/>
    <dgm:cxn modelId="{FE7F9F4A-0280-4140-BDFA-CD716236F937}" srcId="{D395EE62-4350-40C4-BA63-EEED42C92E5B}" destId="{0B02F95E-7BDD-4533-957A-4A9AAC298C98}" srcOrd="0" destOrd="0" parTransId="{EE910A4D-0FA4-463D-A40C-759BF81AEE28}" sibTransId="{970F4BB2-09CE-465F-A1D4-0981C07E2EDB}"/>
    <dgm:cxn modelId="{69C93B6C-179C-48A3-9A43-286225219B55}" srcId="{27BD7BCC-B6D0-4F25-90BC-B06D6CA82430}" destId="{416E9BA9-84BD-47CA-AE0C-5D8F9D1A8484}" srcOrd="0" destOrd="0" parTransId="{B75D59BB-9BE2-4BBB-875F-66625F1AF612}" sibTransId="{DEA2F446-607C-4BD8-ACED-CFB5E6524387}"/>
    <dgm:cxn modelId="{5A6A004D-33FD-415C-A0AC-7E191C33C0D0}" type="presOf" srcId="{5B34F19C-E098-424D-91A6-928C03EA17AA}" destId="{2E3CD4FD-6987-47C4-8E45-3C1468F302AC}" srcOrd="0" destOrd="2" presId="urn:microsoft.com/office/officeart/2005/8/layout/hList1"/>
    <dgm:cxn modelId="{5593E34F-C729-4E48-AB7F-40E38C9859FD}" srcId="{D395EE62-4350-40C4-BA63-EEED42C92E5B}" destId="{59D92DF3-DE0E-4FD2-9084-9D9058DF7CB5}" srcOrd="2" destOrd="0" parTransId="{CD11CDD3-8924-4C12-8A9E-3DEF514A5D78}" sibTransId="{5CA880F2-6489-4E23-8C79-ED8DA18F4A57}"/>
    <dgm:cxn modelId="{3BBE5351-B5F4-4E45-9A1B-29F5DCEB6C7E}" type="presOf" srcId="{090A942B-A768-4114-8DE1-92F0CA40B66C}" destId="{F3780D35-1915-440C-AC15-B931B6D78478}" srcOrd="0" destOrd="0" presId="urn:microsoft.com/office/officeart/2005/8/layout/hList1"/>
    <dgm:cxn modelId="{9CBDDF73-85C9-4374-BE11-974705EDE1D1}" type="presOf" srcId="{F35BCC40-A77F-4755-BD1C-84ED099A52E2}" destId="{6FA4BCE1-D882-49BB-B9F5-21C8CBCE33D1}" srcOrd="0" destOrd="1" presId="urn:microsoft.com/office/officeart/2005/8/layout/hList1"/>
    <dgm:cxn modelId="{611AE17B-9881-4067-832F-5CFD83CC63DB}" type="presOf" srcId="{416E9BA9-84BD-47CA-AE0C-5D8F9D1A8484}" destId="{6FA4BCE1-D882-49BB-B9F5-21C8CBCE33D1}" srcOrd="0" destOrd="3" presId="urn:microsoft.com/office/officeart/2005/8/layout/hList1"/>
    <dgm:cxn modelId="{45FEB099-2EEA-41A5-861E-798EEEF36355}" type="presOf" srcId="{E205EF27-11CA-4D86-93F8-32BF8B4950E8}" destId="{2E3CD4FD-6987-47C4-8E45-3C1468F302AC}" srcOrd="0" destOrd="5" presId="urn:microsoft.com/office/officeart/2005/8/layout/hList1"/>
    <dgm:cxn modelId="{2E39CDA1-6E9B-4BAF-9ACA-502C3E152324}" type="presOf" srcId="{F82079E1-1ABD-4BBD-95CC-481BBC373FC7}" destId="{2E3CD4FD-6987-47C4-8E45-3C1468F302AC}" srcOrd="0" destOrd="4" presId="urn:microsoft.com/office/officeart/2005/8/layout/hList1"/>
    <dgm:cxn modelId="{1FD2C3A4-F559-4805-A91A-417E35BC1945}" type="presOf" srcId="{2BD587CD-9792-4A25-8303-0FD89308F6AF}" destId="{6FA4BCE1-D882-49BB-B9F5-21C8CBCE33D1}" srcOrd="0" destOrd="4" presId="urn:microsoft.com/office/officeart/2005/8/layout/hList1"/>
    <dgm:cxn modelId="{418BC9AA-8E64-4023-8CD3-34CC4D616D01}" type="presOf" srcId="{0B02F95E-7BDD-4533-957A-4A9AAC298C98}" destId="{BBB00715-7F23-4865-9BF5-A4CE8F90A408}" srcOrd="0" destOrd="0" presId="urn:microsoft.com/office/officeart/2005/8/layout/hList1"/>
    <dgm:cxn modelId="{FAF0F1B2-5E7C-4C49-8BF4-D5641538899D}" srcId="{6A91C0DA-7CEC-481F-B739-E354849D07C9}" destId="{F35BCC40-A77F-4755-BD1C-84ED099A52E2}" srcOrd="1" destOrd="0" parTransId="{24C1B642-15A8-4C82-A570-A65EB865354C}" sibTransId="{B213711D-077C-4C6B-BB8D-79CA228BE4DA}"/>
    <dgm:cxn modelId="{9203F3B7-D0BC-417B-AFD3-02993CCBAC09}" type="presOf" srcId="{D395EE62-4350-40C4-BA63-EEED42C92E5B}" destId="{FEB2C1CE-3DBE-4357-841B-B10AED9ADE44}" srcOrd="0" destOrd="0" presId="urn:microsoft.com/office/officeart/2005/8/layout/hList1"/>
    <dgm:cxn modelId="{9A081BBE-E7B0-4831-B24D-7559F3B16AB8}" srcId="{59D92DF3-DE0E-4FD2-9084-9D9058DF7CB5}" destId="{B786A2BC-6247-4C0B-AA60-44D046F8F501}" srcOrd="2" destOrd="0" parTransId="{29FAB336-F832-478A-8B41-0522BA860391}" sibTransId="{FF9B5A0E-C216-40C7-95AC-56B7B3493568}"/>
    <dgm:cxn modelId="{D80DEBC3-02DA-4D47-8DF9-1BDC367CEDE8}" srcId="{5B34F19C-E098-424D-91A6-928C03EA17AA}" destId="{F82079E1-1ABD-4BBD-95CC-481BBC373FC7}" srcOrd="1" destOrd="0" parTransId="{9C81CE91-9D71-435D-92A8-7F2606A65C7D}" sibTransId="{94E70A62-FF3C-40E2-9822-D2F2A1841E46}"/>
    <dgm:cxn modelId="{843F7DCA-E56D-4700-B386-1CE01E742DCF}" type="presOf" srcId="{27BD7BCC-B6D0-4F25-90BC-B06D6CA82430}" destId="{6FA4BCE1-D882-49BB-B9F5-21C8CBCE33D1}" srcOrd="0" destOrd="2" presId="urn:microsoft.com/office/officeart/2005/8/layout/hList1"/>
    <dgm:cxn modelId="{427A4CCB-1C6C-48A1-A4DD-7F2DF97CC762}" type="presOf" srcId="{6A91C0DA-7CEC-481F-B739-E354849D07C9}" destId="{F244D5CA-3ADA-407B-A645-2358C1F5CD47}" srcOrd="0" destOrd="0" presId="urn:microsoft.com/office/officeart/2005/8/layout/hList1"/>
    <dgm:cxn modelId="{692842DF-2DF3-4BFB-96CA-7372B5260B34}" srcId="{D395EE62-4350-40C4-BA63-EEED42C92E5B}" destId="{AC39441E-3DB5-42B2-9246-E12AD8BE6943}" srcOrd="1" destOrd="0" parTransId="{19FFEBBA-E904-4578-9D33-C0368BA1319E}" sibTransId="{8C157E28-E684-43B1-A81B-0999A0503C5C}"/>
    <dgm:cxn modelId="{A09C2BE8-5D84-442F-B1B8-0DD91CE6294C}" srcId="{27BD7BCC-B6D0-4F25-90BC-B06D6CA82430}" destId="{91079B69-A116-4A70-B1CB-988C66167704}" srcOrd="2" destOrd="0" parTransId="{08F8727C-FE83-4F45-BFA0-B02ADE56DC16}" sibTransId="{ED23971C-EEC4-43B5-8A47-0A42987D33CF}"/>
    <dgm:cxn modelId="{4A3886EC-5E40-4201-ADE8-C8FB9C79F157}" srcId="{5B34F19C-E098-424D-91A6-928C03EA17AA}" destId="{31A96008-8629-4C8A-889E-1B8F433AD547}" srcOrd="0" destOrd="0" parTransId="{8D023BE3-4129-41CF-8383-F2591304FB0F}" sibTransId="{C2EF0B77-6DF9-451C-B3B6-8408B64167DF}"/>
    <dgm:cxn modelId="{B42BB2ED-2A75-4CEE-A8CC-8566ECBAC156}" srcId="{59D92DF3-DE0E-4FD2-9084-9D9058DF7CB5}" destId="{A35DB4AA-FF84-445F-8317-C0B399F970DD}" srcOrd="0" destOrd="0" parTransId="{B1C66E1B-6A0A-4922-8435-22A602A61B2D}" sibTransId="{4B853D06-A932-45C5-8C09-5B2029D0478F}"/>
    <dgm:cxn modelId="{ABB393F6-B25F-45F9-BF3F-8AAA96114C78}" type="presOf" srcId="{B087D005-358E-418F-A446-DF6CB447C8C2}" destId="{6FA4BCE1-D882-49BB-B9F5-21C8CBCE33D1}" srcOrd="0" destOrd="6" presId="urn:microsoft.com/office/officeart/2005/8/layout/hList1"/>
    <dgm:cxn modelId="{232A21FA-56AC-4A3D-AA84-A6F551A32CD6}" type="presOf" srcId="{E524594E-6780-4629-8156-F0A359FE7AD2}" destId="{6FA4BCE1-D882-49BB-B9F5-21C8CBCE33D1}" srcOrd="0" destOrd="0" presId="urn:microsoft.com/office/officeart/2005/8/layout/hList1"/>
    <dgm:cxn modelId="{6C469AFF-C4EE-4DA1-973E-B431095AEC22}" type="presOf" srcId="{91079B69-A116-4A70-B1CB-988C66167704}" destId="{6FA4BCE1-D882-49BB-B9F5-21C8CBCE33D1}" srcOrd="0" destOrd="5" presId="urn:microsoft.com/office/officeart/2005/8/layout/hList1"/>
    <dgm:cxn modelId="{0C3A1C84-6A3F-4385-8375-1D0BEA1738B2}" type="presParOf" srcId="{6D608FB0-4475-477D-BAAA-71E3D4A56669}" destId="{12DD0D8B-86CA-41DD-9AB2-AFB83CF93F43}" srcOrd="0" destOrd="0" presId="urn:microsoft.com/office/officeart/2005/8/layout/hList1"/>
    <dgm:cxn modelId="{3A8BE2EF-0BF7-45B2-B9E1-B36971F60D9A}" type="presParOf" srcId="{12DD0D8B-86CA-41DD-9AB2-AFB83CF93F43}" destId="{FEB2C1CE-3DBE-4357-841B-B10AED9ADE44}" srcOrd="0" destOrd="0" presId="urn:microsoft.com/office/officeart/2005/8/layout/hList1"/>
    <dgm:cxn modelId="{C1921587-2CB7-4B21-B6B7-AA19A605814F}" type="presParOf" srcId="{12DD0D8B-86CA-41DD-9AB2-AFB83CF93F43}" destId="{BBB00715-7F23-4865-9BF5-A4CE8F90A408}" srcOrd="1" destOrd="0" presId="urn:microsoft.com/office/officeart/2005/8/layout/hList1"/>
    <dgm:cxn modelId="{6E0EE915-E0BB-4D2B-BEA1-F6AF24057445}" type="presParOf" srcId="{6D608FB0-4475-477D-BAAA-71E3D4A56669}" destId="{CAA43972-8597-4313-B8D6-717CC858196E}" srcOrd="1" destOrd="0" presId="urn:microsoft.com/office/officeart/2005/8/layout/hList1"/>
    <dgm:cxn modelId="{31680FB2-70E1-401F-B562-4F83525D879F}" type="presParOf" srcId="{6D608FB0-4475-477D-BAAA-71E3D4A56669}" destId="{9AE069F8-BEB9-48AC-BECA-70B20CF42149}" srcOrd="2" destOrd="0" presId="urn:microsoft.com/office/officeart/2005/8/layout/hList1"/>
    <dgm:cxn modelId="{7318B81C-B669-4D72-A7A9-FA4AAC6E0F51}" type="presParOf" srcId="{9AE069F8-BEB9-48AC-BECA-70B20CF42149}" destId="{F244D5CA-3ADA-407B-A645-2358C1F5CD47}" srcOrd="0" destOrd="0" presId="urn:microsoft.com/office/officeart/2005/8/layout/hList1"/>
    <dgm:cxn modelId="{9AE8F32F-D277-4869-BD71-585F0A21634B}" type="presParOf" srcId="{9AE069F8-BEB9-48AC-BECA-70B20CF42149}" destId="{6FA4BCE1-D882-49BB-B9F5-21C8CBCE33D1}" srcOrd="1" destOrd="0" presId="urn:microsoft.com/office/officeart/2005/8/layout/hList1"/>
    <dgm:cxn modelId="{BF8E25E3-0F60-4DE6-8EE3-6520593D9E78}" type="presParOf" srcId="{6D608FB0-4475-477D-BAAA-71E3D4A56669}" destId="{8D3232F5-881A-448B-AAAD-ED2911FA379C}" srcOrd="3" destOrd="0" presId="urn:microsoft.com/office/officeart/2005/8/layout/hList1"/>
    <dgm:cxn modelId="{A04B7ABD-AE6C-45E4-B820-5307E3BD6CBF}" type="presParOf" srcId="{6D608FB0-4475-477D-BAAA-71E3D4A56669}" destId="{3CBCBB9D-4A19-4549-87A1-A65BA770E1DE}" srcOrd="4" destOrd="0" presId="urn:microsoft.com/office/officeart/2005/8/layout/hList1"/>
    <dgm:cxn modelId="{2E3EA91C-4F48-43FF-AE0A-313FD80CA4CB}" type="presParOf" srcId="{3CBCBB9D-4A19-4549-87A1-A65BA770E1DE}" destId="{F3780D35-1915-440C-AC15-B931B6D78478}" srcOrd="0" destOrd="0" presId="urn:microsoft.com/office/officeart/2005/8/layout/hList1"/>
    <dgm:cxn modelId="{A330E2E8-BFF3-42F1-AB46-5C8483355F72}" type="presParOf" srcId="{3CBCBB9D-4A19-4549-87A1-A65BA770E1DE}" destId="{2E3CD4FD-6987-47C4-8E45-3C1468F302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317A9-9DF7-4381-9B8A-2DABB3568DDA}">
      <dsp:nvSpPr>
        <dsp:cNvPr id="0" name=""/>
        <dsp:cNvSpPr/>
      </dsp:nvSpPr>
      <dsp:spPr>
        <a:xfrm>
          <a:off x="162473" y="305"/>
          <a:ext cx="2442394" cy="18141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" panose="02110004020202020204"/>
              <a:ea typeface="+mn-ea"/>
              <a:cs typeface="+mn-cs"/>
            </a:rPr>
            <a:t>Data Sources</a:t>
          </a:r>
        </a:p>
        <a:p>
          <a:pPr marL="0" lvl="0" indent="0" algn="just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Extract structured data like SQL, files (CSV, Excel), and legacy or unstructured data like IoT, web, apps, and social media, which have transactional, market, customer, and social media data.</a:t>
          </a:r>
        </a:p>
      </dsp:txBody>
      <dsp:txXfrm>
        <a:off x="215607" y="53439"/>
        <a:ext cx="2336126" cy="1707867"/>
      </dsp:txXfrm>
    </dsp:sp>
    <dsp:sp modelId="{61545A2D-51BB-4571-AE1F-68A1EBB17866}">
      <dsp:nvSpPr>
        <dsp:cNvPr id="0" name=""/>
        <dsp:cNvSpPr/>
      </dsp:nvSpPr>
      <dsp:spPr>
        <a:xfrm>
          <a:off x="2785238" y="653213"/>
          <a:ext cx="434531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785238" y="754877"/>
        <a:ext cx="304172" cy="304991"/>
      </dsp:txXfrm>
    </dsp:sp>
    <dsp:sp modelId="{4544B093-2F62-4D41-BB36-3C4CC6C92AFF}">
      <dsp:nvSpPr>
        <dsp:cNvPr id="0" name=""/>
        <dsp:cNvSpPr/>
      </dsp:nvSpPr>
      <dsp:spPr>
        <a:xfrm>
          <a:off x="3424737" y="90985"/>
          <a:ext cx="2049676" cy="163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Ingestion Layer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b="1" kern="1200" dirty="0">
            <a:latin typeface="Aptos" panose="02110004020202020204"/>
            <a:ea typeface="+mn-ea"/>
            <a:cs typeface="+mn-cs"/>
          </a:endParaRP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	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Create efficient pipelines to collect and ingest this data, ensuring it is accurate, timely, and reliable</a:t>
          </a:r>
        </a:p>
      </dsp:txBody>
      <dsp:txXfrm>
        <a:off x="3472559" y="138807"/>
        <a:ext cx="1954032" cy="1537132"/>
      </dsp:txXfrm>
    </dsp:sp>
    <dsp:sp modelId="{58C61523-FC4F-4782-B2F5-845DA3C649A2}">
      <dsp:nvSpPr>
        <dsp:cNvPr id="0" name=""/>
        <dsp:cNvSpPr/>
      </dsp:nvSpPr>
      <dsp:spPr>
        <a:xfrm>
          <a:off x="5654785" y="653213"/>
          <a:ext cx="434531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654785" y="754877"/>
        <a:ext cx="304172" cy="304991"/>
      </dsp:txXfrm>
    </dsp:sp>
    <dsp:sp modelId="{8667A838-7B31-4E97-B468-ACE6ED7747CE}">
      <dsp:nvSpPr>
        <dsp:cNvPr id="0" name=""/>
        <dsp:cNvSpPr/>
      </dsp:nvSpPr>
      <dsp:spPr>
        <a:xfrm>
          <a:off x="6294284" y="50598"/>
          <a:ext cx="2049676" cy="1713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Storage &amp; Management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 The data is stored in a data warehouse after being cleaned, transformed, and organized securely for easy retrieving from a data warehouse.</a:t>
          </a:r>
          <a:endParaRPr lang="en-GB" sz="1100" b="1" kern="1200" dirty="0">
            <a:latin typeface="Aptos" panose="02110004020202020204"/>
            <a:ea typeface="+mn-ea"/>
            <a:cs typeface="+mn-cs"/>
          </a:endParaRPr>
        </a:p>
      </dsp:txBody>
      <dsp:txXfrm>
        <a:off x="6344472" y="100786"/>
        <a:ext cx="1949300" cy="1613173"/>
      </dsp:txXfrm>
    </dsp:sp>
    <dsp:sp modelId="{00EC98BA-0FE0-4B7F-B20C-0BBB3CDFE018}">
      <dsp:nvSpPr>
        <dsp:cNvPr id="0" name=""/>
        <dsp:cNvSpPr/>
      </dsp:nvSpPr>
      <dsp:spPr>
        <a:xfrm>
          <a:off x="8524331" y="653213"/>
          <a:ext cx="434531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8524331" y="754877"/>
        <a:ext cx="304172" cy="304991"/>
      </dsp:txXfrm>
    </dsp:sp>
    <dsp:sp modelId="{4E8529DA-70C0-4611-A416-5B73BD2279E2}">
      <dsp:nvSpPr>
        <dsp:cNvPr id="0" name=""/>
        <dsp:cNvSpPr/>
      </dsp:nvSpPr>
      <dsp:spPr>
        <a:xfrm>
          <a:off x="9163830" y="102527"/>
          <a:ext cx="2049676" cy="160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Aptos" panose="02110004020202020204"/>
              <a:ea typeface="+mn-ea"/>
              <a:cs typeface="+mn-cs"/>
            </a:rPr>
            <a:t>Data Processing layers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 </a:t>
          </a:r>
          <a:r>
            <a:rPr lang="en-GB" sz="1200" b="1" kern="1200" dirty="0">
              <a:latin typeface="Aptos" panose="02110004020202020204"/>
              <a:ea typeface="+mn-ea"/>
              <a:cs typeface="+mn-cs"/>
            </a:rPr>
            <a:t>This involves both batch and real-time processing of data to manage real-time data processing, enabling timely analysis and decision-making.</a:t>
          </a:r>
        </a:p>
      </dsp:txBody>
      <dsp:txXfrm>
        <a:off x="9210976" y="149673"/>
        <a:ext cx="1955384" cy="1515400"/>
      </dsp:txXfrm>
    </dsp:sp>
    <dsp:sp modelId="{EBA8D549-870D-4946-92D7-00B8E1BA3B43}">
      <dsp:nvSpPr>
        <dsp:cNvPr id="0" name=""/>
        <dsp:cNvSpPr/>
      </dsp:nvSpPr>
      <dsp:spPr>
        <a:xfrm rot="5432181">
          <a:off x="9978125" y="1823330"/>
          <a:ext cx="399179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10025780" y="1877903"/>
        <a:ext cx="304991" cy="279425"/>
      </dsp:txXfrm>
    </dsp:sp>
    <dsp:sp modelId="{46379AFE-5E84-4E52-B3A1-E2A198FC00A0}">
      <dsp:nvSpPr>
        <dsp:cNvPr id="0" name=""/>
        <dsp:cNvSpPr/>
      </dsp:nvSpPr>
      <dsp:spPr>
        <a:xfrm>
          <a:off x="9139706" y="2465354"/>
          <a:ext cx="2049676" cy="20381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Data Analysis Layer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 dirty="0"/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Machine learning models and statistical analysis are applied here to interpret data, extract insights, and make predictions.</a:t>
          </a:r>
        </a:p>
      </dsp:txBody>
      <dsp:txXfrm>
        <a:off x="9199401" y="2525049"/>
        <a:ext cx="1930286" cy="1918754"/>
      </dsp:txXfrm>
    </dsp:sp>
    <dsp:sp modelId="{26A28EF9-AE1F-4273-8360-1C25D3E63D05}">
      <dsp:nvSpPr>
        <dsp:cNvPr id="0" name=""/>
        <dsp:cNvSpPr/>
      </dsp:nvSpPr>
      <dsp:spPr>
        <a:xfrm rot="10641186">
          <a:off x="8524571" y="3296028"/>
          <a:ext cx="434995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8654999" y="3394679"/>
        <a:ext cx="304497" cy="304991"/>
      </dsp:txXfrm>
    </dsp:sp>
    <dsp:sp modelId="{4B2402D1-3A1F-4172-9BE9-B5AAD26D7053}">
      <dsp:nvSpPr>
        <dsp:cNvPr id="0" name=""/>
        <dsp:cNvSpPr/>
      </dsp:nvSpPr>
      <dsp:spPr>
        <a:xfrm>
          <a:off x="6270159" y="2555751"/>
          <a:ext cx="2049676" cy="2122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Data Visualization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It helps to transform raw data into understandable and actionable insights &amp; reporting purpose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b="1" kern="1200" dirty="0"/>
        </a:p>
      </dsp:txBody>
      <dsp:txXfrm>
        <a:off x="6330192" y="2615784"/>
        <a:ext cx="1929610" cy="2002603"/>
      </dsp:txXfrm>
    </dsp:sp>
    <dsp:sp modelId="{D862C2F5-FBFD-4DC4-9B18-6726F946A62A}">
      <dsp:nvSpPr>
        <dsp:cNvPr id="0" name=""/>
        <dsp:cNvSpPr/>
      </dsp:nvSpPr>
      <dsp:spPr>
        <a:xfrm rot="10828531">
          <a:off x="5628116" y="3350974"/>
          <a:ext cx="453720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5764230" y="3453203"/>
        <a:ext cx="317604" cy="304991"/>
      </dsp:txXfrm>
    </dsp:sp>
    <dsp:sp modelId="{38A83A76-1C13-4C2D-BB4C-6842BFF517D5}">
      <dsp:nvSpPr>
        <dsp:cNvPr id="0" name=""/>
        <dsp:cNvSpPr/>
      </dsp:nvSpPr>
      <dsp:spPr>
        <a:xfrm>
          <a:off x="3364436" y="2471337"/>
          <a:ext cx="2049676" cy="224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Data Governance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Software or Tools used  adhere to security &amp; Compliance, to follow GDPR and to maintain data security</a:t>
          </a:r>
        </a:p>
      </dsp:txBody>
      <dsp:txXfrm>
        <a:off x="3424469" y="2531370"/>
        <a:ext cx="1929610" cy="2123197"/>
      </dsp:txXfrm>
    </dsp:sp>
    <dsp:sp modelId="{658A7428-A86F-4E47-A0B3-BCBF30D4270E}">
      <dsp:nvSpPr>
        <dsp:cNvPr id="0" name=""/>
        <dsp:cNvSpPr/>
      </dsp:nvSpPr>
      <dsp:spPr>
        <a:xfrm rot="10810112">
          <a:off x="2803413" y="3334728"/>
          <a:ext cx="396457" cy="5083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2922350" y="3436567"/>
        <a:ext cx="277520" cy="304991"/>
      </dsp:txXfrm>
    </dsp:sp>
    <dsp:sp modelId="{D815793E-5F01-4DA1-88ED-C9B722F7D262}">
      <dsp:nvSpPr>
        <dsp:cNvPr id="0" name=""/>
        <dsp:cNvSpPr/>
      </dsp:nvSpPr>
      <dsp:spPr>
        <a:xfrm>
          <a:off x="241980" y="2426609"/>
          <a:ext cx="2374426" cy="23153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Business Applications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The insights derived from data analysis are applied to various business functions like,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Customer Segmentation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Investment Strategies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Compliance Reporting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Fraud Detection System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&gt; Credit Risk Assessmen</a:t>
          </a:r>
          <a:r>
            <a:rPr lang="en-GB" sz="1100" b="1" kern="1200" dirty="0"/>
            <a:t>t</a:t>
          </a:r>
        </a:p>
      </dsp:txBody>
      <dsp:txXfrm>
        <a:off x="309793" y="2494422"/>
        <a:ext cx="2238800" cy="2179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187F0-5467-40DB-9DA4-9C606474BEB7}">
      <dsp:nvSpPr>
        <dsp:cNvPr id="0" name=""/>
        <dsp:cNvSpPr/>
      </dsp:nvSpPr>
      <dsp:spPr>
        <a:xfrm>
          <a:off x="7577688" y="2078902"/>
          <a:ext cx="230075" cy="2883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610"/>
              </a:lnTo>
              <a:lnTo>
                <a:pt x="230075" y="28836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77ABC-C61D-4588-A72B-BDF6D78F8298}">
      <dsp:nvSpPr>
        <dsp:cNvPr id="0" name=""/>
        <dsp:cNvSpPr/>
      </dsp:nvSpPr>
      <dsp:spPr>
        <a:xfrm>
          <a:off x="7577688" y="2078902"/>
          <a:ext cx="230075" cy="179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587"/>
              </a:lnTo>
              <a:lnTo>
                <a:pt x="230075" y="17945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3427A9-BF12-49FC-A92E-88121D50BBF7}">
      <dsp:nvSpPr>
        <dsp:cNvPr id="0" name=""/>
        <dsp:cNvSpPr/>
      </dsp:nvSpPr>
      <dsp:spPr>
        <a:xfrm>
          <a:off x="7577688" y="2078902"/>
          <a:ext cx="230075" cy="70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564"/>
              </a:lnTo>
              <a:lnTo>
                <a:pt x="230075" y="70556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A459D-82EB-4A96-8D77-BE4CD39187C7}">
      <dsp:nvSpPr>
        <dsp:cNvPr id="0" name=""/>
        <dsp:cNvSpPr/>
      </dsp:nvSpPr>
      <dsp:spPr>
        <a:xfrm>
          <a:off x="4479341" y="989879"/>
          <a:ext cx="3711881" cy="322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52"/>
              </a:lnTo>
              <a:lnTo>
                <a:pt x="3711881" y="161052"/>
              </a:lnTo>
              <a:lnTo>
                <a:pt x="3711881" y="3221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95100-558E-469C-8493-D0AEBEBAA260}">
      <dsp:nvSpPr>
        <dsp:cNvPr id="0" name=""/>
        <dsp:cNvSpPr/>
      </dsp:nvSpPr>
      <dsp:spPr>
        <a:xfrm>
          <a:off x="5721747" y="2078902"/>
          <a:ext cx="230075" cy="2883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610"/>
              </a:lnTo>
              <a:lnTo>
                <a:pt x="230075" y="28836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6A599-B3A7-4C41-9B5B-D38C7AB396E3}">
      <dsp:nvSpPr>
        <dsp:cNvPr id="0" name=""/>
        <dsp:cNvSpPr/>
      </dsp:nvSpPr>
      <dsp:spPr>
        <a:xfrm>
          <a:off x="5721747" y="2078902"/>
          <a:ext cx="230075" cy="179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587"/>
              </a:lnTo>
              <a:lnTo>
                <a:pt x="230075" y="17945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7F659-A23E-4B4F-A817-7438DDC64832}">
      <dsp:nvSpPr>
        <dsp:cNvPr id="0" name=""/>
        <dsp:cNvSpPr/>
      </dsp:nvSpPr>
      <dsp:spPr>
        <a:xfrm>
          <a:off x="5721747" y="2078902"/>
          <a:ext cx="230075" cy="70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564"/>
              </a:lnTo>
              <a:lnTo>
                <a:pt x="230075" y="70556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59B2D-0124-4A9F-9949-EAD3C9CA5A92}">
      <dsp:nvSpPr>
        <dsp:cNvPr id="0" name=""/>
        <dsp:cNvSpPr/>
      </dsp:nvSpPr>
      <dsp:spPr>
        <a:xfrm>
          <a:off x="4479341" y="989879"/>
          <a:ext cx="1855940" cy="322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52"/>
              </a:lnTo>
              <a:lnTo>
                <a:pt x="1855940" y="161052"/>
              </a:lnTo>
              <a:lnTo>
                <a:pt x="1855940" y="3221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C11BE-8067-4924-86B4-45B13F5A9625}">
      <dsp:nvSpPr>
        <dsp:cNvPr id="0" name=""/>
        <dsp:cNvSpPr/>
      </dsp:nvSpPr>
      <dsp:spPr>
        <a:xfrm>
          <a:off x="3865806" y="2078902"/>
          <a:ext cx="230075" cy="2883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610"/>
              </a:lnTo>
              <a:lnTo>
                <a:pt x="230075" y="28836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9CE0E-C645-487B-A7C9-A93CAD524933}">
      <dsp:nvSpPr>
        <dsp:cNvPr id="0" name=""/>
        <dsp:cNvSpPr/>
      </dsp:nvSpPr>
      <dsp:spPr>
        <a:xfrm>
          <a:off x="3865806" y="2078902"/>
          <a:ext cx="230075" cy="179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587"/>
              </a:lnTo>
              <a:lnTo>
                <a:pt x="230075" y="17945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8C05D-191B-47A8-8AA2-02E81AD52CF3}">
      <dsp:nvSpPr>
        <dsp:cNvPr id="0" name=""/>
        <dsp:cNvSpPr/>
      </dsp:nvSpPr>
      <dsp:spPr>
        <a:xfrm>
          <a:off x="3865806" y="2078902"/>
          <a:ext cx="230075" cy="70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564"/>
              </a:lnTo>
              <a:lnTo>
                <a:pt x="230075" y="70556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7A385-228E-4510-B601-40986E53E055}">
      <dsp:nvSpPr>
        <dsp:cNvPr id="0" name=""/>
        <dsp:cNvSpPr/>
      </dsp:nvSpPr>
      <dsp:spPr>
        <a:xfrm>
          <a:off x="4433621" y="989879"/>
          <a:ext cx="91440" cy="322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1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D01E9-7186-4E23-9C50-96BBFC6043FF}">
      <dsp:nvSpPr>
        <dsp:cNvPr id="0" name=""/>
        <dsp:cNvSpPr/>
      </dsp:nvSpPr>
      <dsp:spPr>
        <a:xfrm>
          <a:off x="2009866" y="2078902"/>
          <a:ext cx="230075" cy="2883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610"/>
              </a:lnTo>
              <a:lnTo>
                <a:pt x="230075" y="28836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93A20-6C07-4288-9C92-254E3D910A55}">
      <dsp:nvSpPr>
        <dsp:cNvPr id="0" name=""/>
        <dsp:cNvSpPr/>
      </dsp:nvSpPr>
      <dsp:spPr>
        <a:xfrm>
          <a:off x="2009866" y="2078902"/>
          <a:ext cx="230075" cy="179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587"/>
              </a:lnTo>
              <a:lnTo>
                <a:pt x="230075" y="17945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5A2AD-B009-4D82-A813-D0BF123F5335}">
      <dsp:nvSpPr>
        <dsp:cNvPr id="0" name=""/>
        <dsp:cNvSpPr/>
      </dsp:nvSpPr>
      <dsp:spPr>
        <a:xfrm>
          <a:off x="2009866" y="2078902"/>
          <a:ext cx="230075" cy="70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564"/>
              </a:lnTo>
              <a:lnTo>
                <a:pt x="230075" y="70556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9C18D-060A-4803-8689-8D524D9CF867}">
      <dsp:nvSpPr>
        <dsp:cNvPr id="0" name=""/>
        <dsp:cNvSpPr/>
      </dsp:nvSpPr>
      <dsp:spPr>
        <a:xfrm>
          <a:off x="2623400" y="989879"/>
          <a:ext cx="1855940" cy="322105"/>
        </a:xfrm>
        <a:custGeom>
          <a:avLst/>
          <a:gdLst/>
          <a:ahLst/>
          <a:cxnLst/>
          <a:rect l="0" t="0" r="0" b="0"/>
          <a:pathLst>
            <a:path>
              <a:moveTo>
                <a:pt x="1855940" y="0"/>
              </a:moveTo>
              <a:lnTo>
                <a:pt x="1855940" y="161052"/>
              </a:lnTo>
              <a:lnTo>
                <a:pt x="0" y="161052"/>
              </a:lnTo>
              <a:lnTo>
                <a:pt x="0" y="3221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80ED5-EDD3-4246-B801-97E0689ADF0F}">
      <dsp:nvSpPr>
        <dsp:cNvPr id="0" name=""/>
        <dsp:cNvSpPr/>
      </dsp:nvSpPr>
      <dsp:spPr>
        <a:xfrm>
          <a:off x="153925" y="2078902"/>
          <a:ext cx="230075" cy="2883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610"/>
              </a:lnTo>
              <a:lnTo>
                <a:pt x="230075" y="28836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14101-9D0C-4414-9DD6-7B5DAD77DB52}">
      <dsp:nvSpPr>
        <dsp:cNvPr id="0" name=""/>
        <dsp:cNvSpPr/>
      </dsp:nvSpPr>
      <dsp:spPr>
        <a:xfrm>
          <a:off x="153925" y="2078902"/>
          <a:ext cx="230075" cy="179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587"/>
              </a:lnTo>
              <a:lnTo>
                <a:pt x="230075" y="17945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06C13-5C1F-4FC4-8A78-06732558C6A5}">
      <dsp:nvSpPr>
        <dsp:cNvPr id="0" name=""/>
        <dsp:cNvSpPr/>
      </dsp:nvSpPr>
      <dsp:spPr>
        <a:xfrm>
          <a:off x="153925" y="2078902"/>
          <a:ext cx="230075" cy="70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564"/>
              </a:lnTo>
              <a:lnTo>
                <a:pt x="230075" y="70556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97946-18CB-44EC-8D5F-89D15465D89C}">
      <dsp:nvSpPr>
        <dsp:cNvPr id="0" name=""/>
        <dsp:cNvSpPr/>
      </dsp:nvSpPr>
      <dsp:spPr>
        <a:xfrm>
          <a:off x="767459" y="989879"/>
          <a:ext cx="3711881" cy="322105"/>
        </a:xfrm>
        <a:custGeom>
          <a:avLst/>
          <a:gdLst/>
          <a:ahLst/>
          <a:cxnLst/>
          <a:rect l="0" t="0" r="0" b="0"/>
          <a:pathLst>
            <a:path>
              <a:moveTo>
                <a:pt x="3711881" y="0"/>
              </a:moveTo>
              <a:lnTo>
                <a:pt x="3711881" y="161052"/>
              </a:lnTo>
              <a:lnTo>
                <a:pt x="0" y="161052"/>
              </a:lnTo>
              <a:lnTo>
                <a:pt x="0" y="32210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19242-6519-419C-96B0-3E52039AD798}">
      <dsp:nvSpPr>
        <dsp:cNvPr id="0" name=""/>
        <dsp:cNvSpPr/>
      </dsp:nvSpPr>
      <dsp:spPr>
        <a:xfrm>
          <a:off x="3186823" y="222961"/>
          <a:ext cx="2585034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bg1"/>
              </a:solidFill>
            </a:rPr>
            <a:t>Types of Financial Metrics</a:t>
          </a:r>
        </a:p>
      </dsp:txBody>
      <dsp:txXfrm>
        <a:off x="3186823" y="222961"/>
        <a:ext cx="2585034" cy="766917"/>
      </dsp:txXfrm>
    </dsp:sp>
    <dsp:sp modelId="{C8AF6B32-37A8-44B2-80EE-E9B9B9532834}">
      <dsp:nvSpPr>
        <dsp:cNvPr id="0" name=""/>
        <dsp:cNvSpPr/>
      </dsp:nvSpPr>
      <dsp:spPr>
        <a:xfrm>
          <a:off x="541" y="1311984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Profit Measures &amp; Profitability Ratio </a:t>
          </a:r>
        </a:p>
      </dsp:txBody>
      <dsp:txXfrm>
        <a:off x="541" y="1311984"/>
        <a:ext cx="1533835" cy="766917"/>
      </dsp:txXfrm>
    </dsp:sp>
    <dsp:sp modelId="{B4F7CE22-71B6-4C6B-BA9C-06BB21E1877A}">
      <dsp:nvSpPr>
        <dsp:cNvPr id="0" name=""/>
        <dsp:cNvSpPr/>
      </dsp:nvSpPr>
      <dsp:spPr>
        <a:xfrm>
          <a:off x="384000" y="2401007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Net Profit Margin</a:t>
          </a:r>
        </a:p>
      </dsp:txBody>
      <dsp:txXfrm>
        <a:off x="384000" y="2401007"/>
        <a:ext cx="1533835" cy="766917"/>
      </dsp:txXfrm>
    </dsp:sp>
    <dsp:sp modelId="{9821DD97-10B7-40DB-822F-FFA99F1685BE}">
      <dsp:nvSpPr>
        <dsp:cNvPr id="0" name=""/>
        <dsp:cNvSpPr/>
      </dsp:nvSpPr>
      <dsp:spPr>
        <a:xfrm>
          <a:off x="384000" y="3490030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Return of </a:t>
          </a:r>
          <a:r>
            <a:rPr lang="en-GB" sz="1700" kern="1200" dirty="0" err="1"/>
            <a:t>Assest</a:t>
          </a:r>
          <a:endParaRPr lang="en-GB" sz="1700" kern="1200" dirty="0"/>
        </a:p>
      </dsp:txBody>
      <dsp:txXfrm>
        <a:off x="384000" y="3490030"/>
        <a:ext cx="1533835" cy="766917"/>
      </dsp:txXfrm>
    </dsp:sp>
    <dsp:sp modelId="{7BB8A6E9-F9EF-4841-97FC-13A573E4DEE7}">
      <dsp:nvSpPr>
        <dsp:cNvPr id="0" name=""/>
        <dsp:cNvSpPr/>
      </dsp:nvSpPr>
      <dsp:spPr>
        <a:xfrm>
          <a:off x="384000" y="4579053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Return of Equity</a:t>
          </a:r>
        </a:p>
      </dsp:txBody>
      <dsp:txXfrm>
        <a:off x="384000" y="4579053"/>
        <a:ext cx="1533835" cy="766917"/>
      </dsp:txXfrm>
    </dsp:sp>
    <dsp:sp modelId="{71504BC2-5AB9-4310-9247-3F11DE66350A}">
      <dsp:nvSpPr>
        <dsp:cNvPr id="0" name=""/>
        <dsp:cNvSpPr/>
      </dsp:nvSpPr>
      <dsp:spPr>
        <a:xfrm>
          <a:off x="1856482" y="1311984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Capital Market Ratio</a:t>
          </a:r>
        </a:p>
      </dsp:txBody>
      <dsp:txXfrm>
        <a:off x="1856482" y="1311984"/>
        <a:ext cx="1533835" cy="766917"/>
      </dsp:txXfrm>
    </dsp:sp>
    <dsp:sp modelId="{D5C5A940-EA35-40ED-A285-4CF30FD6A1FD}">
      <dsp:nvSpPr>
        <dsp:cNvPr id="0" name=""/>
        <dsp:cNvSpPr/>
      </dsp:nvSpPr>
      <dsp:spPr>
        <a:xfrm>
          <a:off x="2239941" y="2401007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Price-</a:t>
          </a:r>
          <a:r>
            <a:rPr lang="en-GB" sz="1700" kern="1200" dirty="0" err="1"/>
            <a:t>to_Earning</a:t>
          </a:r>
          <a:r>
            <a:rPr lang="en-GB" sz="1700" kern="1200" dirty="0"/>
            <a:t> (P/E) Ratio</a:t>
          </a:r>
        </a:p>
      </dsp:txBody>
      <dsp:txXfrm>
        <a:off x="2239941" y="2401007"/>
        <a:ext cx="1533835" cy="766917"/>
      </dsp:txXfrm>
    </dsp:sp>
    <dsp:sp modelId="{DB0B06FF-21B1-4B13-AE4F-DA19286B12E6}">
      <dsp:nvSpPr>
        <dsp:cNvPr id="0" name=""/>
        <dsp:cNvSpPr/>
      </dsp:nvSpPr>
      <dsp:spPr>
        <a:xfrm>
          <a:off x="2239941" y="3490030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Dividend Yield</a:t>
          </a:r>
        </a:p>
      </dsp:txBody>
      <dsp:txXfrm>
        <a:off x="2239941" y="3490030"/>
        <a:ext cx="1533835" cy="766917"/>
      </dsp:txXfrm>
    </dsp:sp>
    <dsp:sp modelId="{D8A1FAE9-2C5F-4AB1-B22E-6D161E8454A6}">
      <dsp:nvSpPr>
        <dsp:cNvPr id="0" name=""/>
        <dsp:cNvSpPr/>
      </dsp:nvSpPr>
      <dsp:spPr>
        <a:xfrm>
          <a:off x="2239941" y="4579053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Market-to-Book Ratio</a:t>
          </a:r>
        </a:p>
      </dsp:txBody>
      <dsp:txXfrm>
        <a:off x="2239941" y="4579053"/>
        <a:ext cx="1533835" cy="766917"/>
      </dsp:txXfrm>
    </dsp:sp>
    <dsp:sp modelId="{D5E66D8F-4E03-488E-96A9-16EAB51E5922}">
      <dsp:nvSpPr>
        <dsp:cNvPr id="0" name=""/>
        <dsp:cNvSpPr/>
      </dsp:nvSpPr>
      <dsp:spPr>
        <a:xfrm>
          <a:off x="3712423" y="1311984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Solvency Ratio</a:t>
          </a:r>
        </a:p>
      </dsp:txBody>
      <dsp:txXfrm>
        <a:off x="3712423" y="1311984"/>
        <a:ext cx="1533835" cy="766917"/>
      </dsp:txXfrm>
    </dsp:sp>
    <dsp:sp modelId="{80AD64B0-64A7-4B3A-8E44-80B6300806FD}">
      <dsp:nvSpPr>
        <dsp:cNvPr id="0" name=""/>
        <dsp:cNvSpPr/>
      </dsp:nvSpPr>
      <dsp:spPr>
        <a:xfrm>
          <a:off x="4095882" y="2401007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Debt-to-Equity Ratio</a:t>
          </a:r>
          <a:endParaRPr lang="en-GB" sz="1700" kern="1200" dirty="0"/>
        </a:p>
      </dsp:txBody>
      <dsp:txXfrm>
        <a:off x="4095882" y="2401007"/>
        <a:ext cx="1533835" cy="766917"/>
      </dsp:txXfrm>
    </dsp:sp>
    <dsp:sp modelId="{C4A42305-2AB5-44BB-9282-E6D922BC93EE}">
      <dsp:nvSpPr>
        <dsp:cNvPr id="0" name=""/>
        <dsp:cNvSpPr/>
      </dsp:nvSpPr>
      <dsp:spPr>
        <a:xfrm>
          <a:off x="4095882" y="3490030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Interest Coverage Ratio</a:t>
          </a:r>
          <a:endParaRPr lang="en-GB" sz="1700" kern="1200" dirty="0"/>
        </a:p>
      </dsp:txBody>
      <dsp:txXfrm>
        <a:off x="4095882" y="3490030"/>
        <a:ext cx="1533835" cy="766917"/>
      </dsp:txXfrm>
    </dsp:sp>
    <dsp:sp modelId="{6B74F13B-70E3-47F5-BFFA-FF7AF735C4FB}">
      <dsp:nvSpPr>
        <dsp:cNvPr id="0" name=""/>
        <dsp:cNvSpPr/>
      </dsp:nvSpPr>
      <dsp:spPr>
        <a:xfrm>
          <a:off x="4095882" y="4579053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Equity Ratio</a:t>
          </a:r>
          <a:endParaRPr lang="en-GB" sz="1700" kern="1200" dirty="0"/>
        </a:p>
      </dsp:txBody>
      <dsp:txXfrm>
        <a:off x="4095882" y="4579053"/>
        <a:ext cx="1533835" cy="766917"/>
      </dsp:txXfrm>
    </dsp:sp>
    <dsp:sp modelId="{3A6CC1F6-345A-41A9-B844-49A5508E69B0}">
      <dsp:nvSpPr>
        <dsp:cNvPr id="0" name=""/>
        <dsp:cNvSpPr/>
      </dsp:nvSpPr>
      <dsp:spPr>
        <a:xfrm>
          <a:off x="5568364" y="1311984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Liquidity Ratio</a:t>
          </a:r>
        </a:p>
      </dsp:txBody>
      <dsp:txXfrm>
        <a:off x="5568364" y="1311984"/>
        <a:ext cx="1533835" cy="766917"/>
      </dsp:txXfrm>
    </dsp:sp>
    <dsp:sp modelId="{4323BBD8-1E4A-4DE2-A219-F1712D3592B8}">
      <dsp:nvSpPr>
        <dsp:cNvPr id="0" name=""/>
        <dsp:cNvSpPr/>
      </dsp:nvSpPr>
      <dsp:spPr>
        <a:xfrm>
          <a:off x="5951823" y="2401007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Current Ratio</a:t>
          </a:r>
          <a:endParaRPr lang="en-GB" sz="1700" kern="1200" dirty="0"/>
        </a:p>
      </dsp:txBody>
      <dsp:txXfrm>
        <a:off x="5951823" y="2401007"/>
        <a:ext cx="1533835" cy="766917"/>
      </dsp:txXfrm>
    </dsp:sp>
    <dsp:sp modelId="{41DFD9B4-FC6D-41CC-960C-A7F1E09C25CF}">
      <dsp:nvSpPr>
        <dsp:cNvPr id="0" name=""/>
        <dsp:cNvSpPr/>
      </dsp:nvSpPr>
      <dsp:spPr>
        <a:xfrm>
          <a:off x="5951823" y="3490030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Quick Ratio (Acid Test Ratio)</a:t>
          </a:r>
          <a:endParaRPr lang="en-GB" sz="1700" kern="1200" dirty="0"/>
        </a:p>
      </dsp:txBody>
      <dsp:txXfrm>
        <a:off x="5951823" y="3490030"/>
        <a:ext cx="1533835" cy="766917"/>
      </dsp:txXfrm>
    </dsp:sp>
    <dsp:sp modelId="{523E0368-D1A8-46FE-8FCF-95254F01E501}">
      <dsp:nvSpPr>
        <dsp:cNvPr id="0" name=""/>
        <dsp:cNvSpPr/>
      </dsp:nvSpPr>
      <dsp:spPr>
        <a:xfrm>
          <a:off x="5951823" y="4579053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Cash Ratio</a:t>
          </a:r>
          <a:endParaRPr lang="en-GB" sz="1700" kern="1200" dirty="0"/>
        </a:p>
      </dsp:txBody>
      <dsp:txXfrm>
        <a:off x="5951823" y="4579053"/>
        <a:ext cx="1533835" cy="766917"/>
      </dsp:txXfrm>
    </dsp:sp>
    <dsp:sp modelId="{51BDD85B-47D3-4BCF-8C2D-7E0FD303A7C8}">
      <dsp:nvSpPr>
        <dsp:cNvPr id="0" name=""/>
        <dsp:cNvSpPr/>
      </dsp:nvSpPr>
      <dsp:spPr>
        <a:xfrm>
          <a:off x="7424305" y="1311984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Cash Flow Measures</a:t>
          </a:r>
        </a:p>
      </dsp:txBody>
      <dsp:txXfrm>
        <a:off x="7424305" y="1311984"/>
        <a:ext cx="1533835" cy="766917"/>
      </dsp:txXfrm>
    </dsp:sp>
    <dsp:sp modelId="{D2AC91B3-B9E5-456C-9448-C00CCA45C750}">
      <dsp:nvSpPr>
        <dsp:cNvPr id="0" name=""/>
        <dsp:cNvSpPr/>
      </dsp:nvSpPr>
      <dsp:spPr>
        <a:xfrm>
          <a:off x="7807763" y="2401007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Operating Cash Flow</a:t>
          </a:r>
          <a:endParaRPr lang="en-GB" sz="1700" kern="1200" dirty="0"/>
        </a:p>
      </dsp:txBody>
      <dsp:txXfrm>
        <a:off x="7807763" y="2401007"/>
        <a:ext cx="1533835" cy="766917"/>
      </dsp:txXfrm>
    </dsp:sp>
    <dsp:sp modelId="{47FE6900-B2FF-4E54-812B-6D79C0B031D9}">
      <dsp:nvSpPr>
        <dsp:cNvPr id="0" name=""/>
        <dsp:cNvSpPr/>
      </dsp:nvSpPr>
      <dsp:spPr>
        <a:xfrm>
          <a:off x="7807763" y="3490030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Free Cash Flow</a:t>
          </a:r>
          <a:endParaRPr lang="en-GB" sz="1700" kern="1200" dirty="0"/>
        </a:p>
      </dsp:txBody>
      <dsp:txXfrm>
        <a:off x="7807763" y="3490030"/>
        <a:ext cx="1533835" cy="766917"/>
      </dsp:txXfrm>
    </dsp:sp>
    <dsp:sp modelId="{23C9B011-F950-4FBF-8FB0-82A3AF5EDDD2}">
      <dsp:nvSpPr>
        <dsp:cNvPr id="0" name=""/>
        <dsp:cNvSpPr/>
      </dsp:nvSpPr>
      <dsp:spPr>
        <a:xfrm>
          <a:off x="7807763" y="4579053"/>
          <a:ext cx="1533835" cy="766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Cash Flow per Share</a:t>
          </a:r>
          <a:endParaRPr lang="en-GB" sz="1700" kern="1200" dirty="0"/>
        </a:p>
      </dsp:txBody>
      <dsp:txXfrm>
        <a:off x="7807763" y="4579053"/>
        <a:ext cx="1533835" cy="7669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2C06-037F-44D5-8D85-A0B382EA2375}">
      <dsp:nvSpPr>
        <dsp:cNvPr id="0" name=""/>
        <dsp:cNvSpPr/>
      </dsp:nvSpPr>
      <dsp:spPr>
        <a:xfrm rot="16200000">
          <a:off x="-1984656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Data Silos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&amp; Integration</a:t>
          </a:r>
          <a:r>
            <a:rPr lang="en-GB" sz="1200" b="1" kern="1200" dirty="0"/>
            <a:t>  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Problem: Financial institutions often have data stored in different systems, making it difficult to integrate and </a:t>
          </a:r>
          <a:r>
            <a:rPr lang="en-GB" sz="1200" b="1" kern="1200" dirty="0" err="1"/>
            <a:t>analyze</a:t>
          </a:r>
          <a:r>
            <a:rPr lang="en-GB" sz="1200" b="1" kern="1200" dirty="0"/>
            <a:t>.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Solution: Data engineers use ETL (Extract, Transform, Load) processes to consolidate data from multiple sources into a centralized data warehouse. Techniques like data mapping and data transformation ensure seamless integration.</a:t>
          </a:r>
        </a:p>
      </dsp:txBody>
      <dsp:txXfrm rot="5400000">
        <a:off x="4774" y="1172954"/>
        <a:ext cx="1885913" cy="3518863"/>
      </dsp:txXfrm>
    </dsp:sp>
    <dsp:sp modelId="{E3D58D76-1A40-43FD-8743-23758370EEFE}">
      <dsp:nvSpPr>
        <dsp:cNvPr id="0" name=""/>
        <dsp:cNvSpPr/>
      </dsp:nvSpPr>
      <dsp:spPr>
        <a:xfrm rot="16200000">
          <a:off x="42700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Slow Data Analysis Times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Problem: Some Financial Services still use Legacy systems and unconnected data sources lead to slow analysis times.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--------------------------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Solution: Implementing real-time data processing and streaming data pipelines using tools like Apache Kafka and Apache Flink. This allows for faster data analysis and real-time insights.</a:t>
          </a:r>
        </a:p>
      </dsp:txBody>
      <dsp:txXfrm rot="5400000">
        <a:off x="2032130" y="1172954"/>
        <a:ext cx="1885913" cy="3518863"/>
      </dsp:txXfrm>
    </dsp:sp>
    <dsp:sp modelId="{18CE3763-7226-4294-934C-6060F762D4B0}">
      <dsp:nvSpPr>
        <dsp:cNvPr id="0" name=""/>
        <dsp:cNvSpPr/>
      </dsp:nvSpPr>
      <dsp:spPr>
        <a:xfrm rot="16200000">
          <a:off x="2070056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Manual Data Gathering and Tracking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Problem: Manual data gathering and tracking processes are time-consuming and prone to errors.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50" b="1" kern="1200" dirty="0"/>
            <a:t>Solution: Automating data collection and tracking using machine learning algorithms and data automation tools. This reduces manual effort and improves accuracy.</a:t>
          </a:r>
        </a:p>
      </dsp:txBody>
      <dsp:txXfrm rot="5400000">
        <a:off x="4059486" y="1172954"/>
        <a:ext cx="1885913" cy="3518863"/>
      </dsp:txXfrm>
    </dsp:sp>
    <dsp:sp modelId="{C17AA1A9-C9CB-424E-A84E-7263088293EB}">
      <dsp:nvSpPr>
        <dsp:cNvPr id="0" name=""/>
        <dsp:cNvSpPr/>
      </dsp:nvSpPr>
      <dsp:spPr>
        <a:xfrm rot="16200000">
          <a:off x="4097413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Lack of Executive Analytical Insight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 Problem: Executives don’t get a hold on timely and actionable insights/metrics trends.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------------------------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Solution: Developing dashboards and reporting tools using BI platforms like Tableau and Power BI. </a:t>
          </a:r>
        </a:p>
      </dsp:txBody>
      <dsp:txXfrm rot="5400000">
        <a:off x="6086843" y="1172954"/>
        <a:ext cx="1885913" cy="3518863"/>
      </dsp:txXfrm>
    </dsp:sp>
    <dsp:sp modelId="{9BD33B61-F914-489B-ACDE-61C5E6B8904D}">
      <dsp:nvSpPr>
        <dsp:cNvPr id="0" name=""/>
        <dsp:cNvSpPr/>
      </dsp:nvSpPr>
      <dsp:spPr>
        <a:xfrm rot="16200000">
          <a:off x="6124769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Regulatory Compliance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Problem: Financial institutions must comply with various regulatory requirements, which can be challenging to manage.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--------------------------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Solution: Implementing data governance frameworks and regulatory reporting tools to ensure compliance. Techniques like data lineage tracking and audit trails help in maintaining transparency and accountability.</a:t>
          </a:r>
        </a:p>
      </dsp:txBody>
      <dsp:txXfrm rot="5400000">
        <a:off x="8114199" y="1172954"/>
        <a:ext cx="1885913" cy="3518863"/>
      </dsp:txXfrm>
    </dsp:sp>
    <dsp:sp modelId="{34B60B2A-C938-4E67-9C01-CD54A8AC3E96}">
      <dsp:nvSpPr>
        <dsp:cNvPr id="0" name=""/>
        <dsp:cNvSpPr/>
      </dsp:nvSpPr>
      <dsp:spPr>
        <a:xfrm rot="16200000">
          <a:off x="8152126" y="1989429"/>
          <a:ext cx="5864773" cy="1885913"/>
        </a:xfrm>
        <a:prstGeom prst="flowChartManualOperati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Customer Experience Enhancement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Problem: Providing personalized and efficient customer service is essential for customer retention.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--------------------------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 Solution: Leveraging customer data platforms (CDPs) and personalization engines to </a:t>
          </a:r>
          <a:r>
            <a:rPr lang="en-GB" sz="1200" b="1" kern="1200" dirty="0" err="1"/>
            <a:t>analyze</a:t>
          </a:r>
          <a:r>
            <a:rPr lang="en-GB" sz="1200" b="1" kern="1200" dirty="0"/>
            <a:t> customer </a:t>
          </a:r>
          <a:r>
            <a:rPr lang="en-GB" sz="1200" b="1" kern="1200" dirty="0" err="1"/>
            <a:t>behavior</a:t>
          </a:r>
          <a:r>
            <a:rPr lang="en-GB" sz="1200" b="1" kern="1200" dirty="0"/>
            <a:t> and preferences. This enables financial institutions to offer tailored services and improve customer satisfaction.</a:t>
          </a:r>
        </a:p>
      </dsp:txBody>
      <dsp:txXfrm rot="5400000">
        <a:off x="10141556" y="1172954"/>
        <a:ext cx="1885913" cy="35188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D1820-EC9B-4979-8AB9-D8092681E19E}">
      <dsp:nvSpPr>
        <dsp:cNvPr id="0" name=""/>
        <dsp:cNvSpPr/>
      </dsp:nvSpPr>
      <dsp:spPr>
        <a:xfrm>
          <a:off x="3467254" y="4957961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5112576"/>
        <a:ext cx="24166" cy="24166"/>
      </dsp:txXfrm>
    </dsp:sp>
    <dsp:sp modelId="{BE2DF0BB-E5B5-457B-9E40-C9137696D06E}">
      <dsp:nvSpPr>
        <dsp:cNvPr id="0" name=""/>
        <dsp:cNvSpPr/>
      </dsp:nvSpPr>
      <dsp:spPr>
        <a:xfrm>
          <a:off x="3467254" y="4624565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4779180"/>
        <a:ext cx="24166" cy="24166"/>
      </dsp:txXfrm>
    </dsp:sp>
    <dsp:sp modelId="{4A1868EB-3ADE-4D3E-9934-17239DE4A239}">
      <dsp:nvSpPr>
        <dsp:cNvPr id="0" name=""/>
        <dsp:cNvSpPr/>
      </dsp:nvSpPr>
      <dsp:spPr>
        <a:xfrm>
          <a:off x="544009" y="2957588"/>
          <a:ext cx="349932" cy="2000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2000373"/>
              </a:lnTo>
              <a:lnTo>
                <a:pt x="349932" y="2000373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68206" y="3907006"/>
        <a:ext cx="101537" cy="101537"/>
      </dsp:txXfrm>
    </dsp:sp>
    <dsp:sp modelId="{BD12385C-8F85-4670-9B2C-5DF347B3F807}">
      <dsp:nvSpPr>
        <dsp:cNvPr id="0" name=""/>
        <dsp:cNvSpPr/>
      </dsp:nvSpPr>
      <dsp:spPr>
        <a:xfrm>
          <a:off x="3467254" y="3624379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3778993"/>
        <a:ext cx="24166" cy="24166"/>
      </dsp:txXfrm>
    </dsp:sp>
    <dsp:sp modelId="{8F53DA16-CFA8-4A64-B7B2-B55C9AC4FEA9}">
      <dsp:nvSpPr>
        <dsp:cNvPr id="0" name=""/>
        <dsp:cNvSpPr/>
      </dsp:nvSpPr>
      <dsp:spPr>
        <a:xfrm>
          <a:off x="3467254" y="3290983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3445598"/>
        <a:ext cx="24166" cy="24166"/>
      </dsp:txXfrm>
    </dsp:sp>
    <dsp:sp modelId="{9A6178ED-0FAC-40FA-8586-2AD536ACC6A1}">
      <dsp:nvSpPr>
        <dsp:cNvPr id="0" name=""/>
        <dsp:cNvSpPr/>
      </dsp:nvSpPr>
      <dsp:spPr>
        <a:xfrm>
          <a:off x="544009" y="2957588"/>
          <a:ext cx="349932" cy="666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666791"/>
              </a:lnTo>
              <a:lnTo>
                <a:pt x="349932" y="666791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0149" y="3272157"/>
        <a:ext cx="37651" cy="37651"/>
      </dsp:txXfrm>
    </dsp:sp>
    <dsp:sp modelId="{1F937E04-510A-4F8D-A0CA-69E2821F0F4E}">
      <dsp:nvSpPr>
        <dsp:cNvPr id="0" name=""/>
        <dsp:cNvSpPr/>
      </dsp:nvSpPr>
      <dsp:spPr>
        <a:xfrm>
          <a:off x="3467254" y="2290796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2445411"/>
        <a:ext cx="24166" cy="24166"/>
      </dsp:txXfrm>
    </dsp:sp>
    <dsp:sp modelId="{FC329738-2CBF-4472-9723-14F223874076}">
      <dsp:nvSpPr>
        <dsp:cNvPr id="0" name=""/>
        <dsp:cNvSpPr/>
      </dsp:nvSpPr>
      <dsp:spPr>
        <a:xfrm>
          <a:off x="3467254" y="1957401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2112015"/>
        <a:ext cx="24166" cy="24166"/>
      </dsp:txXfrm>
    </dsp:sp>
    <dsp:sp modelId="{742EB52F-44C9-4922-959D-5E5D24D48C38}">
      <dsp:nvSpPr>
        <dsp:cNvPr id="0" name=""/>
        <dsp:cNvSpPr/>
      </dsp:nvSpPr>
      <dsp:spPr>
        <a:xfrm>
          <a:off x="544009" y="2290796"/>
          <a:ext cx="349932" cy="666791"/>
        </a:xfrm>
        <a:custGeom>
          <a:avLst/>
          <a:gdLst/>
          <a:ahLst/>
          <a:cxnLst/>
          <a:rect l="0" t="0" r="0" b="0"/>
          <a:pathLst>
            <a:path>
              <a:moveTo>
                <a:pt x="0" y="666791"/>
              </a:moveTo>
              <a:lnTo>
                <a:pt x="174966" y="666791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0149" y="2605366"/>
        <a:ext cx="37651" cy="37651"/>
      </dsp:txXfrm>
    </dsp:sp>
    <dsp:sp modelId="{CBA2BE4F-92EB-45E9-BD9E-9F4B3ADCE7A6}">
      <dsp:nvSpPr>
        <dsp:cNvPr id="0" name=""/>
        <dsp:cNvSpPr/>
      </dsp:nvSpPr>
      <dsp:spPr>
        <a:xfrm>
          <a:off x="3467254" y="957214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66" y="0"/>
              </a:lnTo>
              <a:lnTo>
                <a:pt x="174966" y="333395"/>
              </a:lnTo>
              <a:lnTo>
                <a:pt x="349932" y="333395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1111829"/>
        <a:ext cx="24166" cy="24166"/>
      </dsp:txXfrm>
    </dsp:sp>
    <dsp:sp modelId="{D16C6B7F-8329-49E7-977D-89AFC50DE50C}">
      <dsp:nvSpPr>
        <dsp:cNvPr id="0" name=""/>
        <dsp:cNvSpPr/>
      </dsp:nvSpPr>
      <dsp:spPr>
        <a:xfrm>
          <a:off x="3467254" y="623818"/>
          <a:ext cx="349932" cy="333395"/>
        </a:xfrm>
        <a:custGeom>
          <a:avLst/>
          <a:gdLst/>
          <a:ahLst/>
          <a:cxnLst/>
          <a:rect l="0" t="0" r="0" b="0"/>
          <a:pathLst>
            <a:path>
              <a:moveTo>
                <a:pt x="0" y="333395"/>
              </a:moveTo>
              <a:lnTo>
                <a:pt x="174966" y="333395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30137" y="778433"/>
        <a:ext cx="24166" cy="24166"/>
      </dsp:txXfrm>
    </dsp:sp>
    <dsp:sp modelId="{62826A9A-B109-4318-A40A-CCD867285A83}">
      <dsp:nvSpPr>
        <dsp:cNvPr id="0" name=""/>
        <dsp:cNvSpPr/>
      </dsp:nvSpPr>
      <dsp:spPr>
        <a:xfrm>
          <a:off x="544009" y="957214"/>
          <a:ext cx="349932" cy="2000373"/>
        </a:xfrm>
        <a:custGeom>
          <a:avLst/>
          <a:gdLst/>
          <a:ahLst/>
          <a:cxnLst/>
          <a:rect l="0" t="0" r="0" b="0"/>
          <a:pathLst>
            <a:path>
              <a:moveTo>
                <a:pt x="0" y="2000373"/>
              </a:moveTo>
              <a:lnTo>
                <a:pt x="174966" y="2000373"/>
              </a:lnTo>
              <a:lnTo>
                <a:pt x="174966" y="0"/>
              </a:lnTo>
              <a:lnTo>
                <a:pt x="34993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68206" y="1906632"/>
        <a:ext cx="101537" cy="101537"/>
      </dsp:txXfrm>
    </dsp:sp>
    <dsp:sp modelId="{4393EB78-450F-4CC4-BB15-409548BF8E60}">
      <dsp:nvSpPr>
        <dsp:cNvPr id="0" name=""/>
        <dsp:cNvSpPr/>
      </dsp:nvSpPr>
      <dsp:spPr>
        <a:xfrm rot="16200000">
          <a:off x="-1825036" y="2690871"/>
          <a:ext cx="4204658" cy="533432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Business Benefits:</a:t>
          </a:r>
          <a:endParaRPr lang="en-GB" sz="2000" b="1" kern="1200" dirty="0"/>
        </a:p>
      </dsp:txBody>
      <dsp:txXfrm>
        <a:off x="-1825036" y="2690871"/>
        <a:ext cx="4204658" cy="533432"/>
      </dsp:txXfrm>
    </dsp:sp>
    <dsp:sp modelId="{4884BEE9-4AF2-4D0A-B774-C9FA2A29C191}">
      <dsp:nvSpPr>
        <dsp:cNvPr id="0" name=""/>
        <dsp:cNvSpPr/>
      </dsp:nvSpPr>
      <dsp:spPr>
        <a:xfrm>
          <a:off x="893941" y="690497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Improved Decision-Making:</a:t>
          </a:r>
        </a:p>
      </dsp:txBody>
      <dsp:txXfrm>
        <a:off x="893941" y="690497"/>
        <a:ext cx="2573312" cy="533432"/>
      </dsp:txXfrm>
    </dsp:sp>
    <dsp:sp modelId="{32090CD6-6A44-4CE5-80E5-EEEEC5E865C3}">
      <dsp:nvSpPr>
        <dsp:cNvPr id="0" name=""/>
        <dsp:cNvSpPr/>
      </dsp:nvSpPr>
      <dsp:spPr>
        <a:xfrm>
          <a:off x="3817186" y="357102"/>
          <a:ext cx="7613155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Data engineering enables businesses to make informed decisions based on accurate and comprehensive data.</a:t>
          </a:r>
          <a:endParaRPr lang="en-GB" sz="1400" b="1" kern="1200" dirty="0"/>
        </a:p>
      </dsp:txBody>
      <dsp:txXfrm>
        <a:off x="3817186" y="357102"/>
        <a:ext cx="7613155" cy="533432"/>
      </dsp:txXfrm>
    </dsp:sp>
    <dsp:sp modelId="{30A22206-CFBE-4743-ABFC-D92F89AA453E}">
      <dsp:nvSpPr>
        <dsp:cNvPr id="0" name=""/>
        <dsp:cNvSpPr/>
      </dsp:nvSpPr>
      <dsp:spPr>
        <a:xfrm>
          <a:off x="3817186" y="1023893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Business Intelligence (BI) Tools, Data Warehousing, ETL Processes.</a:t>
          </a:r>
          <a:endParaRPr lang="en-GB" sz="1400" b="1" kern="1200" dirty="0"/>
        </a:p>
      </dsp:txBody>
      <dsp:txXfrm>
        <a:off x="3817186" y="1023893"/>
        <a:ext cx="7565442" cy="533432"/>
      </dsp:txXfrm>
    </dsp:sp>
    <dsp:sp modelId="{3AFEF766-D2C2-4734-B26E-97D0B30CD56B}">
      <dsp:nvSpPr>
        <dsp:cNvPr id="0" name=""/>
        <dsp:cNvSpPr/>
      </dsp:nvSpPr>
      <dsp:spPr>
        <a:xfrm>
          <a:off x="893941" y="2024080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Enhanced Operational Efficiency:</a:t>
          </a:r>
        </a:p>
      </dsp:txBody>
      <dsp:txXfrm>
        <a:off x="893941" y="2024080"/>
        <a:ext cx="2573312" cy="533432"/>
      </dsp:txXfrm>
    </dsp:sp>
    <dsp:sp modelId="{1BB2B6E0-1FD4-46B3-9FB1-CB02F2FE4D37}">
      <dsp:nvSpPr>
        <dsp:cNvPr id="0" name=""/>
        <dsp:cNvSpPr/>
      </dsp:nvSpPr>
      <dsp:spPr>
        <a:xfrm>
          <a:off x="3817186" y="1690684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Automating data processes reduces manual effort and increases efficiency.</a:t>
          </a:r>
          <a:endParaRPr lang="en-GB" sz="1400" b="1" kern="1200" dirty="0"/>
        </a:p>
      </dsp:txBody>
      <dsp:txXfrm>
        <a:off x="3817186" y="1690684"/>
        <a:ext cx="7565442" cy="533432"/>
      </dsp:txXfrm>
    </dsp:sp>
    <dsp:sp modelId="{78F08991-E1C2-4244-B9E4-C8E84B9EE0EA}">
      <dsp:nvSpPr>
        <dsp:cNvPr id="0" name=""/>
        <dsp:cNvSpPr/>
      </dsp:nvSpPr>
      <dsp:spPr>
        <a:xfrm>
          <a:off x="3817186" y="2357475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Automated Data Pipelines, Real-Time Data Processing.</a:t>
          </a:r>
          <a:endParaRPr lang="en-GB" sz="1400" b="1" kern="1200" dirty="0"/>
        </a:p>
      </dsp:txBody>
      <dsp:txXfrm>
        <a:off x="3817186" y="2357475"/>
        <a:ext cx="7565442" cy="533432"/>
      </dsp:txXfrm>
    </dsp:sp>
    <dsp:sp modelId="{71255288-0814-439F-909D-74ADC50E6993}">
      <dsp:nvSpPr>
        <dsp:cNvPr id="0" name=""/>
        <dsp:cNvSpPr/>
      </dsp:nvSpPr>
      <dsp:spPr>
        <a:xfrm>
          <a:off x="893941" y="3357662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Risk Management:</a:t>
          </a:r>
        </a:p>
      </dsp:txBody>
      <dsp:txXfrm>
        <a:off x="893941" y="3357662"/>
        <a:ext cx="2573312" cy="533432"/>
      </dsp:txXfrm>
    </dsp:sp>
    <dsp:sp modelId="{5628BA18-48E7-490B-8AC4-D7FF109F1220}">
      <dsp:nvSpPr>
        <dsp:cNvPr id="0" name=""/>
        <dsp:cNvSpPr/>
      </dsp:nvSpPr>
      <dsp:spPr>
        <a:xfrm>
          <a:off x="3817186" y="3024267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Identifying and mitigating risks through advanced analytics.</a:t>
          </a:r>
        </a:p>
      </dsp:txBody>
      <dsp:txXfrm>
        <a:off x="3817186" y="3024267"/>
        <a:ext cx="7565442" cy="533432"/>
      </dsp:txXfrm>
    </dsp:sp>
    <dsp:sp modelId="{6E953D31-0925-4D06-B22C-7D719DFFEC45}">
      <dsp:nvSpPr>
        <dsp:cNvPr id="0" name=""/>
        <dsp:cNvSpPr/>
      </dsp:nvSpPr>
      <dsp:spPr>
        <a:xfrm>
          <a:off x="3817186" y="3691058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Techniques/Models: Predictive Analytics, Risk Assessment Models, Anomaly Detection Algorithms.</a:t>
          </a:r>
        </a:p>
      </dsp:txBody>
      <dsp:txXfrm>
        <a:off x="3817186" y="3691058"/>
        <a:ext cx="7565442" cy="533432"/>
      </dsp:txXfrm>
    </dsp:sp>
    <dsp:sp modelId="{6F1E7D84-13F3-419D-9B61-E68BEB1E0325}">
      <dsp:nvSpPr>
        <dsp:cNvPr id="0" name=""/>
        <dsp:cNvSpPr/>
      </dsp:nvSpPr>
      <dsp:spPr>
        <a:xfrm>
          <a:off x="893941" y="4691245"/>
          <a:ext cx="2573312" cy="533432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Regulatory Compliance:</a:t>
          </a:r>
          <a:endParaRPr lang="en-GB" sz="1400" b="1" kern="1200" dirty="0"/>
        </a:p>
      </dsp:txBody>
      <dsp:txXfrm>
        <a:off x="893941" y="4691245"/>
        <a:ext cx="2573312" cy="533432"/>
      </dsp:txXfrm>
    </dsp:sp>
    <dsp:sp modelId="{EB51D2E6-3F35-4FF1-8907-1035F8BCC577}">
      <dsp:nvSpPr>
        <dsp:cNvPr id="0" name=""/>
        <dsp:cNvSpPr/>
      </dsp:nvSpPr>
      <dsp:spPr>
        <a:xfrm>
          <a:off x="3817186" y="4357849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Ensuring compliance with regulatory requirements through robust data governance.</a:t>
          </a:r>
          <a:endParaRPr lang="en-GB" sz="1400" b="1" kern="1200" dirty="0"/>
        </a:p>
      </dsp:txBody>
      <dsp:txXfrm>
        <a:off x="3817186" y="4357849"/>
        <a:ext cx="7565442" cy="533432"/>
      </dsp:txXfrm>
    </dsp:sp>
    <dsp:sp modelId="{650A138D-99B3-4542-AF8E-3EFCD769BF06}">
      <dsp:nvSpPr>
        <dsp:cNvPr id="0" name=""/>
        <dsp:cNvSpPr/>
      </dsp:nvSpPr>
      <dsp:spPr>
        <a:xfrm>
          <a:off x="3817186" y="5024640"/>
          <a:ext cx="7565442" cy="533432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Data Governance Frameworks and Reporting Tools.</a:t>
          </a:r>
          <a:endParaRPr lang="en-GB" sz="1400" b="1" kern="1200" dirty="0"/>
        </a:p>
      </dsp:txBody>
      <dsp:txXfrm>
        <a:off x="3817186" y="5024640"/>
        <a:ext cx="7565442" cy="533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CACB5-3CE1-43FF-925B-E490FB90E1A7}">
      <dsp:nvSpPr>
        <dsp:cNvPr id="0" name=""/>
        <dsp:cNvSpPr/>
      </dsp:nvSpPr>
      <dsp:spPr>
        <a:xfrm>
          <a:off x="4265406" y="4950844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5102264"/>
        <a:ext cx="23667" cy="23667"/>
      </dsp:txXfrm>
    </dsp:sp>
    <dsp:sp modelId="{44637447-3162-45D9-81B9-E7CBADFDA05B}">
      <dsp:nvSpPr>
        <dsp:cNvPr id="0" name=""/>
        <dsp:cNvSpPr/>
      </dsp:nvSpPr>
      <dsp:spPr>
        <a:xfrm>
          <a:off x="4265406" y="4624336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4775757"/>
        <a:ext cx="23667" cy="23667"/>
      </dsp:txXfrm>
    </dsp:sp>
    <dsp:sp modelId="{C865D4F5-07B6-447C-8B76-1183A7D2112F}">
      <dsp:nvSpPr>
        <dsp:cNvPr id="0" name=""/>
        <dsp:cNvSpPr/>
      </dsp:nvSpPr>
      <dsp:spPr>
        <a:xfrm>
          <a:off x="533981" y="2991800"/>
          <a:ext cx="342702" cy="1959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1959043"/>
              </a:lnTo>
              <a:lnTo>
                <a:pt x="342702" y="1959043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55612" y="3921602"/>
        <a:ext cx="99439" cy="99439"/>
      </dsp:txXfrm>
    </dsp:sp>
    <dsp:sp modelId="{3F0DDB92-417E-4741-93B0-F585894E458F}">
      <dsp:nvSpPr>
        <dsp:cNvPr id="0" name=""/>
        <dsp:cNvSpPr/>
      </dsp:nvSpPr>
      <dsp:spPr>
        <a:xfrm>
          <a:off x="4265406" y="3644815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3796235"/>
        <a:ext cx="23667" cy="23667"/>
      </dsp:txXfrm>
    </dsp:sp>
    <dsp:sp modelId="{E4048B8B-7E7F-4A27-B1D6-54C7D6C4C602}">
      <dsp:nvSpPr>
        <dsp:cNvPr id="0" name=""/>
        <dsp:cNvSpPr/>
      </dsp:nvSpPr>
      <dsp:spPr>
        <a:xfrm>
          <a:off x="4265406" y="3318307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3469727"/>
        <a:ext cx="23667" cy="23667"/>
      </dsp:txXfrm>
    </dsp:sp>
    <dsp:sp modelId="{C683F10E-D6D0-49CE-8C74-25F9D4B089F5}">
      <dsp:nvSpPr>
        <dsp:cNvPr id="0" name=""/>
        <dsp:cNvSpPr/>
      </dsp:nvSpPr>
      <dsp:spPr>
        <a:xfrm>
          <a:off x="533981" y="2991800"/>
          <a:ext cx="342702" cy="653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653014"/>
              </a:lnTo>
              <a:lnTo>
                <a:pt x="342702" y="65301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6895" y="3299870"/>
        <a:ext cx="36873" cy="36873"/>
      </dsp:txXfrm>
    </dsp:sp>
    <dsp:sp modelId="{209FA862-78DC-45EF-AD04-FC4FC5640118}">
      <dsp:nvSpPr>
        <dsp:cNvPr id="0" name=""/>
        <dsp:cNvSpPr/>
      </dsp:nvSpPr>
      <dsp:spPr>
        <a:xfrm>
          <a:off x="4265406" y="2338785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2490206"/>
        <a:ext cx="23667" cy="23667"/>
      </dsp:txXfrm>
    </dsp:sp>
    <dsp:sp modelId="{5B0342C9-13CA-4C6F-B3C8-C798D2D91661}">
      <dsp:nvSpPr>
        <dsp:cNvPr id="0" name=""/>
        <dsp:cNvSpPr/>
      </dsp:nvSpPr>
      <dsp:spPr>
        <a:xfrm>
          <a:off x="4265406" y="2012278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2163698"/>
        <a:ext cx="23667" cy="23667"/>
      </dsp:txXfrm>
    </dsp:sp>
    <dsp:sp modelId="{80E6BBD1-B32C-4BB4-A772-E44BC87A2C15}">
      <dsp:nvSpPr>
        <dsp:cNvPr id="0" name=""/>
        <dsp:cNvSpPr/>
      </dsp:nvSpPr>
      <dsp:spPr>
        <a:xfrm>
          <a:off x="533981" y="2338785"/>
          <a:ext cx="342702" cy="653014"/>
        </a:xfrm>
        <a:custGeom>
          <a:avLst/>
          <a:gdLst/>
          <a:ahLst/>
          <a:cxnLst/>
          <a:rect l="0" t="0" r="0" b="0"/>
          <a:pathLst>
            <a:path>
              <a:moveTo>
                <a:pt x="0" y="653014"/>
              </a:moveTo>
              <a:lnTo>
                <a:pt x="171351" y="653014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6895" y="2646856"/>
        <a:ext cx="36873" cy="36873"/>
      </dsp:txXfrm>
    </dsp:sp>
    <dsp:sp modelId="{74DDEB5D-4887-4CF9-88E8-9793B8CE070E}">
      <dsp:nvSpPr>
        <dsp:cNvPr id="0" name=""/>
        <dsp:cNvSpPr/>
      </dsp:nvSpPr>
      <dsp:spPr>
        <a:xfrm>
          <a:off x="4265406" y="1032756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351" y="0"/>
              </a:lnTo>
              <a:lnTo>
                <a:pt x="171351" y="326507"/>
              </a:lnTo>
              <a:lnTo>
                <a:pt x="342702" y="326507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1184176"/>
        <a:ext cx="23667" cy="23667"/>
      </dsp:txXfrm>
    </dsp:sp>
    <dsp:sp modelId="{CB3DA9F2-C2E2-445A-9D01-07EA01760366}">
      <dsp:nvSpPr>
        <dsp:cNvPr id="0" name=""/>
        <dsp:cNvSpPr/>
      </dsp:nvSpPr>
      <dsp:spPr>
        <a:xfrm>
          <a:off x="4265406" y="706249"/>
          <a:ext cx="342702" cy="326507"/>
        </a:xfrm>
        <a:custGeom>
          <a:avLst/>
          <a:gdLst/>
          <a:ahLst/>
          <a:cxnLst/>
          <a:rect l="0" t="0" r="0" b="0"/>
          <a:pathLst>
            <a:path>
              <a:moveTo>
                <a:pt x="0" y="326507"/>
              </a:moveTo>
              <a:lnTo>
                <a:pt x="171351" y="326507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924" y="857669"/>
        <a:ext cx="23667" cy="23667"/>
      </dsp:txXfrm>
    </dsp:sp>
    <dsp:sp modelId="{8E8054D2-39E3-45D0-A84E-F6B3384A6670}">
      <dsp:nvSpPr>
        <dsp:cNvPr id="0" name=""/>
        <dsp:cNvSpPr/>
      </dsp:nvSpPr>
      <dsp:spPr>
        <a:xfrm>
          <a:off x="533981" y="1032756"/>
          <a:ext cx="342702" cy="1959043"/>
        </a:xfrm>
        <a:custGeom>
          <a:avLst/>
          <a:gdLst/>
          <a:ahLst/>
          <a:cxnLst/>
          <a:rect l="0" t="0" r="0" b="0"/>
          <a:pathLst>
            <a:path>
              <a:moveTo>
                <a:pt x="0" y="1959043"/>
              </a:moveTo>
              <a:lnTo>
                <a:pt x="171351" y="1959043"/>
              </a:lnTo>
              <a:lnTo>
                <a:pt x="171351" y="0"/>
              </a:lnTo>
              <a:lnTo>
                <a:pt x="342702" y="0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655612" y="1962558"/>
        <a:ext cx="99439" cy="99439"/>
      </dsp:txXfrm>
    </dsp:sp>
    <dsp:sp modelId="{3A4FB28B-6853-4592-9F79-9F5663574AFC}">
      <dsp:nvSpPr>
        <dsp:cNvPr id="0" name=""/>
        <dsp:cNvSpPr/>
      </dsp:nvSpPr>
      <dsp:spPr>
        <a:xfrm rot="16200000">
          <a:off x="-1101992" y="2730594"/>
          <a:ext cx="2749535" cy="522411"/>
        </a:xfrm>
        <a:prstGeom prst="rect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End User Benefits:</a:t>
          </a:r>
          <a:endParaRPr lang="en-GB" sz="2000" b="1" kern="1200" dirty="0"/>
        </a:p>
      </dsp:txBody>
      <dsp:txXfrm>
        <a:off x="-1101992" y="2730594"/>
        <a:ext cx="2749535" cy="522411"/>
      </dsp:txXfrm>
    </dsp:sp>
    <dsp:sp modelId="{B942325B-6AB3-49A6-8C69-4151586EEC29}">
      <dsp:nvSpPr>
        <dsp:cNvPr id="0" name=""/>
        <dsp:cNvSpPr/>
      </dsp:nvSpPr>
      <dsp:spPr>
        <a:xfrm>
          <a:off x="876683" y="771550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Personalized Financial Services:</a:t>
          </a:r>
          <a:endParaRPr lang="en-GB" sz="1400" b="1" kern="1200" dirty="0"/>
        </a:p>
      </dsp:txBody>
      <dsp:txXfrm>
        <a:off x="876683" y="771550"/>
        <a:ext cx="3388723" cy="522411"/>
      </dsp:txXfrm>
    </dsp:sp>
    <dsp:sp modelId="{0384B586-3E2D-48B2-86C8-2E76321FCBEC}">
      <dsp:nvSpPr>
        <dsp:cNvPr id="0" name=""/>
        <dsp:cNvSpPr/>
      </dsp:nvSpPr>
      <dsp:spPr>
        <a:xfrm>
          <a:off x="4608108" y="445043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Providing tailored financial products and services based on individual needs.</a:t>
          </a:r>
          <a:endParaRPr lang="en-GB" sz="1400" b="1" kern="1200" dirty="0"/>
        </a:p>
      </dsp:txBody>
      <dsp:txXfrm>
        <a:off x="4608108" y="445043"/>
        <a:ext cx="7020971" cy="522411"/>
      </dsp:txXfrm>
    </dsp:sp>
    <dsp:sp modelId="{E190D1F1-7439-457C-918E-D7790DD923F6}">
      <dsp:nvSpPr>
        <dsp:cNvPr id="0" name=""/>
        <dsp:cNvSpPr/>
      </dsp:nvSpPr>
      <dsp:spPr>
        <a:xfrm>
          <a:off x="4608108" y="1098058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Customer Data Platforms (CDPs), Personalization Engines.</a:t>
          </a:r>
          <a:endParaRPr lang="en-GB" sz="1400" b="1" kern="1200" dirty="0"/>
        </a:p>
      </dsp:txBody>
      <dsp:txXfrm>
        <a:off x="4608108" y="1098058"/>
        <a:ext cx="7020971" cy="522411"/>
      </dsp:txXfrm>
    </dsp:sp>
    <dsp:sp modelId="{26594AC1-F2B6-41D1-B972-9A60178A2551}">
      <dsp:nvSpPr>
        <dsp:cNvPr id="0" name=""/>
        <dsp:cNvSpPr/>
      </dsp:nvSpPr>
      <dsp:spPr>
        <a:xfrm>
          <a:off x="876683" y="2077580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Faster Transaction Processing:</a:t>
          </a:r>
          <a:endParaRPr lang="en-GB" sz="1400" b="1" kern="1200" dirty="0"/>
        </a:p>
      </dsp:txBody>
      <dsp:txXfrm>
        <a:off x="876683" y="2077580"/>
        <a:ext cx="3388723" cy="522411"/>
      </dsp:txXfrm>
    </dsp:sp>
    <dsp:sp modelId="{F14AC8F6-2E39-4114-A6B5-10AB86B2CCC5}">
      <dsp:nvSpPr>
        <dsp:cNvPr id="0" name=""/>
        <dsp:cNvSpPr/>
      </dsp:nvSpPr>
      <dsp:spPr>
        <a:xfrm>
          <a:off x="4608108" y="1751072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Improving the speed and reliability of financial transactions.</a:t>
          </a:r>
        </a:p>
      </dsp:txBody>
      <dsp:txXfrm>
        <a:off x="4608108" y="1751072"/>
        <a:ext cx="7020971" cy="522411"/>
      </dsp:txXfrm>
    </dsp:sp>
    <dsp:sp modelId="{2AB17A7D-A641-4040-B9BD-907F1EE5B049}">
      <dsp:nvSpPr>
        <dsp:cNvPr id="0" name=""/>
        <dsp:cNvSpPr/>
      </dsp:nvSpPr>
      <dsp:spPr>
        <a:xfrm>
          <a:off x="4608108" y="2404087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Real-Time Data Processing, High-Frequency Trading Algorithms.</a:t>
          </a:r>
          <a:endParaRPr lang="en-GB" sz="1400" b="1" kern="1200" dirty="0"/>
        </a:p>
      </dsp:txBody>
      <dsp:txXfrm>
        <a:off x="4608108" y="2404087"/>
        <a:ext cx="7020971" cy="522411"/>
      </dsp:txXfrm>
    </dsp:sp>
    <dsp:sp modelId="{7EE561A8-3009-4261-8428-33E371514B02}">
      <dsp:nvSpPr>
        <dsp:cNvPr id="0" name=""/>
        <dsp:cNvSpPr/>
      </dsp:nvSpPr>
      <dsp:spPr>
        <a:xfrm>
          <a:off x="876683" y="3383609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Fraud Prevention:</a:t>
          </a:r>
        </a:p>
      </dsp:txBody>
      <dsp:txXfrm>
        <a:off x="876683" y="3383609"/>
        <a:ext cx="3388723" cy="522411"/>
      </dsp:txXfrm>
    </dsp:sp>
    <dsp:sp modelId="{744E82B3-13D8-4ECA-AA49-5A65904B9E9C}">
      <dsp:nvSpPr>
        <dsp:cNvPr id="0" name=""/>
        <dsp:cNvSpPr/>
      </dsp:nvSpPr>
      <dsp:spPr>
        <a:xfrm>
          <a:off x="4608108" y="3057101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Benefit: Protecting customers from fraudulent activities.</a:t>
          </a:r>
        </a:p>
      </dsp:txBody>
      <dsp:txXfrm>
        <a:off x="4608108" y="3057101"/>
        <a:ext cx="7020971" cy="522411"/>
      </dsp:txXfrm>
    </dsp:sp>
    <dsp:sp modelId="{F015B566-1A3F-4FEA-BA11-74550D22C539}">
      <dsp:nvSpPr>
        <dsp:cNvPr id="0" name=""/>
        <dsp:cNvSpPr/>
      </dsp:nvSpPr>
      <dsp:spPr>
        <a:xfrm>
          <a:off x="4608108" y="3710116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Fraud Detection Models, Machine Learning Algorithms.</a:t>
          </a:r>
        </a:p>
      </dsp:txBody>
      <dsp:txXfrm>
        <a:off x="4608108" y="3710116"/>
        <a:ext cx="7020971" cy="522411"/>
      </dsp:txXfrm>
    </dsp:sp>
    <dsp:sp modelId="{B6F5938C-1B9C-42F4-8DDE-7F226F26372F}">
      <dsp:nvSpPr>
        <dsp:cNvPr id="0" name=""/>
        <dsp:cNvSpPr/>
      </dsp:nvSpPr>
      <dsp:spPr>
        <a:xfrm>
          <a:off x="876683" y="4689638"/>
          <a:ext cx="3388723" cy="522411"/>
        </a:xfrm>
        <a:prstGeom prst="rect">
          <a:avLst/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Improved Financial Planning:</a:t>
          </a:r>
        </a:p>
      </dsp:txBody>
      <dsp:txXfrm>
        <a:off x="876683" y="4689638"/>
        <a:ext cx="3388723" cy="522411"/>
      </dsp:txXfrm>
    </dsp:sp>
    <dsp:sp modelId="{36D6010B-7805-4E5D-A462-63DE97BC8AAE}">
      <dsp:nvSpPr>
        <dsp:cNvPr id="0" name=""/>
        <dsp:cNvSpPr/>
      </dsp:nvSpPr>
      <dsp:spPr>
        <a:xfrm>
          <a:off x="4608108" y="4363131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Benefit: Helping customers make better financial decisions through insightful analytics.</a:t>
          </a:r>
        </a:p>
      </dsp:txBody>
      <dsp:txXfrm>
        <a:off x="4608108" y="4363131"/>
        <a:ext cx="7020971" cy="522411"/>
      </dsp:txXfrm>
    </dsp:sp>
    <dsp:sp modelId="{3FE289AA-596C-4BF1-974D-1BD6C0DB8AD9}">
      <dsp:nvSpPr>
        <dsp:cNvPr id="0" name=""/>
        <dsp:cNvSpPr/>
      </dsp:nvSpPr>
      <dsp:spPr>
        <a:xfrm>
          <a:off x="4608108" y="5016145"/>
          <a:ext cx="7020971" cy="522411"/>
        </a:xfrm>
        <a:prstGeom prst="rect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Techniques/Models: Financial Planning Tools, Predictive Analytics.</a:t>
          </a:r>
          <a:endParaRPr lang="en-GB" sz="1400" b="1" kern="1200" dirty="0"/>
        </a:p>
      </dsp:txBody>
      <dsp:txXfrm>
        <a:off x="4608108" y="5016145"/>
        <a:ext cx="7020971" cy="5224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2C1CE-3DBE-4357-841B-B10AED9ADE44}">
      <dsp:nvSpPr>
        <dsp:cNvPr id="0" name=""/>
        <dsp:cNvSpPr/>
      </dsp:nvSpPr>
      <dsp:spPr>
        <a:xfrm>
          <a:off x="3598" y="255163"/>
          <a:ext cx="3508982" cy="470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Expense management</a:t>
          </a:r>
        </a:p>
      </dsp:txBody>
      <dsp:txXfrm>
        <a:off x="3598" y="255163"/>
        <a:ext cx="3508982" cy="470886"/>
      </dsp:txXfrm>
    </dsp:sp>
    <dsp:sp modelId="{BBB00715-7F23-4865-9BF5-A4CE8F90A408}">
      <dsp:nvSpPr>
        <dsp:cNvPr id="0" name=""/>
        <dsp:cNvSpPr/>
      </dsp:nvSpPr>
      <dsp:spPr>
        <a:xfrm>
          <a:off x="3598" y="726049"/>
          <a:ext cx="3508982" cy="3140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To collect data on expense from various sources, such as invoices, receipts &amp; financial statements to optimise budgets &amp; minimize expenses.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 dirty="0"/>
            <a:t>Tools Used: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Microsoft Excel: For data cleaning, preprocessing, and initial analysis.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Power BI: For creating interactive dashboards and visualizing expense data.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SAP Concur: For automating expense management and integrating data from various sources.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Tableau: For detailed analysis and reporting.</a:t>
          </a:r>
        </a:p>
      </dsp:txBody>
      <dsp:txXfrm>
        <a:off x="3598" y="726049"/>
        <a:ext cx="3508982" cy="3140279"/>
      </dsp:txXfrm>
    </dsp:sp>
    <dsp:sp modelId="{F244D5CA-3ADA-407B-A645-2358C1F5CD47}">
      <dsp:nvSpPr>
        <dsp:cNvPr id="0" name=""/>
        <dsp:cNvSpPr/>
      </dsp:nvSpPr>
      <dsp:spPr>
        <a:xfrm>
          <a:off x="4003838" y="255163"/>
          <a:ext cx="3508982" cy="470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Revenue Forecasting Implementation</a:t>
          </a:r>
        </a:p>
      </dsp:txBody>
      <dsp:txXfrm>
        <a:off x="4003838" y="255163"/>
        <a:ext cx="3508982" cy="470886"/>
      </dsp:txXfrm>
    </dsp:sp>
    <dsp:sp modelId="{6FA4BCE1-D882-49BB-B9F5-21C8CBCE33D1}">
      <dsp:nvSpPr>
        <dsp:cNvPr id="0" name=""/>
        <dsp:cNvSpPr/>
      </dsp:nvSpPr>
      <dsp:spPr>
        <a:xfrm>
          <a:off x="4003838" y="726049"/>
          <a:ext cx="3508982" cy="3140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Gather historical sales data, market trends, and economic indicators to predict future revenue trends and to guide budgeting, planning, and strategy development.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 dirty="0"/>
            <a:t>Tools Used: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R: For statistical modeling and revenue forecasting.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Microsoft Excel: For data cleaning and preprocessing.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Tableau: For visualizing revenue forecasts and presenting insights.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Anaplan: For financial planning and performance management.</a:t>
          </a:r>
        </a:p>
      </dsp:txBody>
      <dsp:txXfrm>
        <a:off x="4003838" y="726049"/>
        <a:ext cx="3508982" cy="3140279"/>
      </dsp:txXfrm>
    </dsp:sp>
    <dsp:sp modelId="{F3780D35-1915-440C-AC15-B931B6D78478}">
      <dsp:nvSpPr>
        <dsp:cNvPr id="0" name=""/>
        <dsp:cNvSpPr/>
      </dsp:nvSpPr>
      <dsp:spPr>
        <a:xfrm>
          <a:off x="8004078" y="255163"/>
          <a:ext cx="3508982" cy="470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Customer Segmentation and Targeting Implementation</a:t>
          </a:r>
        </a:p>
      </dsp:txBody>
      <dsp:txXfrm>
        <a:off x="8004078" y="255163"/>
        <a:ext cx="3508982" cy="470886"/>
      </dsp:txXfrm>
    </dsp:sp>
    <dsp:sp modelId="{2E3CD4FD-6987-47C4-8E45-3C1468F302AC}">
      <dsp:nvSpPr>
        <dsp:cNvPr id="0" name=""/>
        <dsp:cNvSpPr/>
      </dsp:nvSpPr>
      <dsp:spPr>
        <a:xfrm>
          <a:off x="8004078" y="726049"/>
          <a:ext cx="3508982" cy="3140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Collect customer data, including demographics, behaviour, and preferences to develop targeted marketing strategies based on customer segments.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 dirty="0"/>
            <a:t>Tools Used: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Python: For data cleaning, preprocessing, and implementing clustering algorithms.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SQL: For data collection and manipulation.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Power BI: For visualizing customer segments and their characteristics.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GB" sz="1300" kern="1200" dirty="0"/>
            <a:t>Salesforce: For managing customer data and implementing targeted marketing campaigns.</a:t>
          </a:r>
        </a:p>
      </dsp:txBody>
      <dsp:txXfrm>
        <a:off x="8004078" y="726049"/>
        <a:ext cx="3508982" cy="3140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EF597-8674-4BFB-9781-ACA478A6E8C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97063-5E23-44C5-8100-F0FD00B52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9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98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856B-8F1E-F8DA-01AC-D45B5066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B6878-0984-5E23-D21F-002ACD381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EDD29-1CC5-6256-D9BC-4FB369277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Components Explained</a:t>
            </a:r>
          </a:p>
          <a:p>
            <a:r>
              <a:rPr lang="en-GB" dirty="0"/>
              <a:t>1.	Data Sources: This includes all the raw data collected from various sources such as transactions, market trends, customer interactions, social media, and external databases.</a:t>
            </a:r>
          </a:p>
          <a:p>
            <a:r>
              <a:rPr lang="en-GB" dirty="0"/>
              <a:t>2.	Data Ingestion Layer: This layer is responsible for the initial collection and loading of data into the system. It involves ETL processes, data pipelines, and real-time data streaming technologies like Apache Kafka.</a:t>
            </a:r>
          </a:p>
          <a:p>
            <a:r>
              <a:rPr lang="en-GB" dirty="0"/>
              <a:t>3.	Data Storage and Management: Once ingested, data is stored in data warehouses (e.g., Amazon Redshift, Google </a:t>
            </a:r>
            <a:r>
              <a:rPr lang="en-GB" dirty="0" err="1"/>
              <a:t>BigQuery</a:t>
            </a:r>
            <a:r>
              <a:rPr lang="en-GB" dirty="0"/>
              <a:t>) or data lakes (e.g., Hadoop, Azure Data Lake). This layer ensures data is organized, secure, and easily retrievable.</a:t>
            </a:r>
          </a:p>
          <a:p>
            <a:r>
              <a:rPr lang="en-GB" dirty="0"/>
              <a:t>4.	Data Processing Layer: This involves both batch and real-time processing of data. Tools like Apache Spark handle batch processing, while Flink or Storm manage real-time data processing, enabling timely analysis and decision-making.</a:t>
            </a:r>
          </a:p>
          <a:p>
            <a:r>
              <a:rPr lang="en-GB" dirty="0"/>
              <a:t>5.	Data Analysis Layer: Here, machine learning models (e.g., using scikit-learn, TensorFlow) and statistical analysis (e.g., using R, Python) are applied to interpret data, extract insights, and make predictions.</a:t>
            </a:r>
          </a:p>
          <a:p>
            <a:r>
              <a:rPr lang="en-GB" dirty="0"/>
              <a:t>6.	Data Visualization: Visualization tools like Tableau and Power BI create dashboards and reports, transforming raw data into understandable and actionable insights.</a:t>
            </a:r>
          </a:p>
          <a:p>
            <a:r>
              <a:rPr lang="en-GB" dirty="0"/>
              <a:t>7.	Business Applications: The insights derived from data analysis are applied to various business functions, including fraud detection, credit risk assessment, customer segmentation, investment strategies, and compliance reporting.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F18E5-91E8-3733-315D-8558FBCC0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5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Components Explained</a:t>
            </a:r>
          </a:p>
          <a:p>
            <a:r>
              <a:rPr lang="en-GB" dirty="0"/>
              <a:t>1.	Data Sources: This includes all the raw data collected from various sources such as transactions, market trends, customer interactions, social media, and external databases.</a:t>
            </a:r>
          </a:p>
          <a:p>
            <a:r>
              <a:rPr lang="en-GB" dirty="0"/>
              <a:t>2.	Data Ingestion Layer: This layer is responsible for the initial collection and loading of data into the system. It involves ETL processes, data pipelines, and real-time data streaming technologies like Apache Kafka.</a:t>
            </a:r>
          </a:p>
          <a:p>
            <a:r>
              <a:rPr lang="en-GB" dirty="0"/>
              <a:t>3.	Data Storage and Management: Once ingested, data is stored in data warehouses (e.g., Amazon Redshift, Google </a:t>
            </a:r>
            <a:r>
              <a:rPr lang="en-GB" dirty="0" err="1"/>
              <a:t>BigQuery</a:t>
            </a:r>
            <a:r>
              <a:rPr lang="en-GB" dirty="0"/>
              <a:t>) or data lakes (e.g., Hadoop, Azure Data Lake). This layer ensures data is organized, secure, and easily retrievable.</a:t>
            </a:r>
          </a:p>
          <a:p>
            <a:r>
              <a:rPr lang="en-GB" dirty="0"/>
              <a:t>4.	Data Processing Layer: This involves both batch and real-time processing of data. Tools like Apache Spark handle batch processing, while Flink or Storm manage real-time data processing, enabling timely analysis and decision-making.</a:t>
            </a:r>
          </a:p>
          <a:p>
            <a:r>
              <a:rPr lang="en-GB" dirty="0"/>
              <a:t>5.	Data Analysis Layer: Here, machine learning models (e.g., using scikit-learn, TensorFlow) and statistical analysis (e.g., using R, Python) are applied to interpret data, extract insights, and make predictions.</a:t>
            </a:r>
          </a:p>
          <a:p>
            <a:r>
              <a:rPr lang="en-GB" dirty="0"/>
              <a:t>6.	Data Visualization: Visualization tools like Tableau and Power BI create dashboards and reports, transforming raw data into understandable and actionable insights.</a:t>
            </a:r>
          </a:p>
          <a:p>
            <a:r>
              <a:rPr lang="en-GB" dirty="0"/>
              <a:t>7.	Business Applications: The insights derived from data analysis are applied to various business functions, including fraud detection, credit risk assessment, customer segmentation, investment strategies, and compliance reporting.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9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5C76-A337-5187-8FD3-3A52387ED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8D6F8-E8AD-BB95-F2A8-8C0FC6B3E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06471-B409-2220-2255-E4E0AA35E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634ED-9F15-053E-14F8-AE5610C0F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0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5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97063-5E23-44C5-8100-F0FD00B521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12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EE5C-A7FD-E45C-6DEB-68A8BDAC6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7931-EE58-457D-6BFF-836A45A45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B7AE-EFFC-019B-88FD-756BD3C6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97D57-9C33-3FD1-7FED-4EC36BC6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3676-2DA4-A6A7-39DA-208AA04C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58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EC-59B9-7F42-8498-09A2CF31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37508-0053-55F4-203C-FE597C8F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9877-A90B-DE90-DE4E-ABC6C1E7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8C65-AD05-38D5-1D46-10784DB2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0E0D5-648A-F117-5DD2-5CAD660D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8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DB966-ED50-F231-98CD-E225B745C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0066B-558F-39D8-EFC1-05DA33E11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1DFE-E3B6-B003-E8EF-304D0EB6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CA4FF-622A-82A9-FE2B-778C18C0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8C5C-0FDD-A3AB-B974-75B0DBE3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ED40-EA5C-5C6E-0C68-8CCB1D3E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4DD6-E915-970E-A9B1-F9071BBD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C584F-ABDB-CEFD-888B-03B99A2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BD9E-1A67-B33B-69B4-69764061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3B5C3-86ED-3E72-478D-04769F94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9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E57-05B7-10FF-2596-2AD5279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440BF-CCDA-5B21-EE6B-B10A35BA0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ADD8-8DCD-FF77-7EA5-025F436A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1F54-1801-E943-8A45-B498E751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C93A2-5C28-F11A-49D5-C4AD1E8F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15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7D3E-7006-739E-F149-104D4B32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0ACD-6FDB-FD5B-7237-2CB3638F2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7131D-AFCE-D87B-8096-6F0E80172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155A0-BAEC-CCC5-B4C9-8B80A04B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02707-4CEA-E886-6473-550A955A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70C2-6EC4-B4D2-9AAF-72607A6A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48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2793-D51F-4614-4768-902EC2DD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3AB14-4A97-D6D3-009D-20E1AA92B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6CD13-7BC0-EE20-3C37-1AAB717C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B2595-3E71-AA36-3027-0760E1465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C8BA-CDE3-1AC5-A294-9CCE47BA7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6E67F-CB1E-9D89-D2F3-750201C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CE1FA-514D-C299-EE59-97799A63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E9440-7E59-1440-F2DD-3E940793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3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7179-6CD2-C5CC-AD7F-B7976433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90FF1-0497-DB17-CC02-C69837F9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22F59-83AB-0337-D7EB-D1B3BCB2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D9728-167A-F290-BD9E-0A1BDAC1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37C09-425A-7EEF-3491-0998AF4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5FB70-8F17-D4FA-06B0-CF93478E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A4DBA-5BBF-573D-FB34-42CB1B3B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A425-6B89-1E28-41BE-E727F1E6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008B-2C71-7DB0-3E07-F11DDF91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58ED5-49EC-1F6F-9E9E-1759F554E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31AA4-6ADD-9FB0-09F8-5E2DC25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4FF9B-D705-1968-3AA4-B90DE6BF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662B1-36BF-8389-FF01-97628CF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E1F7-22FD-E929-0022-FCDD2200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00C37-B0F7-E039-6DD2-BB81947FD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8966B-3664-E7E9-5483-3DC17B44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9A031-D413-E892-982B-04F0C6A0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C6955-DCFE-8E19-1F5F-2B05EEA4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BC656-0FCE-1A57-7984-A97A08A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7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31A8B-0FA4-49C8-6381-C323E5BB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77592-7483-B284-A567-DA211310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3D42-1115-C8A4-E43F-AFC0338E8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133CD2-8377-4A6D-AEC6-003327E17EE1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85AAD-AEFC-50CF-82C0-F627F53F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B2BA3-5A9B-14B0-0C18-E3D16EA84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B1ACD-CCA2-4E71-A7E5-6E44C9476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40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diagramLayout" Target="../diagrams/layout6.xml"/><Relationship Id="rId7" Type="http://schemas.openxmlformats.org/officeDocument/2006/relationships/image" Target="../media/image33.tm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tmp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4" Type="http://schemas.openxmlformats.org/officeDocument/2006/relationships/image" Target="../media/image45.tmp"/><Relationship Id="rId9" Type="http://schemas.openxmlformats.org/officeDocument/2006/relationships/image" Target="../media/image50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13" Type="http://schemas.openxmlformats.org/officeDocument/2006/relationships/image" Target="../media/image13.tmp"/><Relationship Id="rId18" Type="http://schemas.openxmlformats.org/officeDocument/2006/relationships/image" Target="../media/image18.tmp"/><Relationship Id="rId26" Type="http://schemas.openxmlformats.org/officeDocument/2006/relationships/image" Target="../media/image26.tmp"/><Relationship Id="rId3" Type="http://schemas.openxmlformats.org/officeDocument/2006/relationships/image" Target="../media/image4.tmp"/><Relationship Id="rId21" Type="http://schemas.openxmlformats.org/officeDocument/2006/relationships/image" Target="../media/image21.tmp"/><Relationship Id="rId7" Type="http://schemas.openxmlformats.org/officeDocument/2006/relationships/hyperlink" Target="https://www.maschinenmarkt.vogel.de/10-erp-trends-fuer-2018-a-674025/" TargetMode="External"/><Relationship Id="rId12" Type="http://schemas.openxmlformats.org/officeDocument/2006/relationships/image" Target="../media/image12.tmp"/><Relationship Id="rId17" Type="http://schemas.openxmlformats.org/officeDocument/2006/relationships/image" Target="../media/image17.tmp"/><Relationship Id="rId25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tmp"/><Relationship Id="rId20" Type="http://schemas.openxmlformats.org/officeDocument/2006/relationships/image" Target="../media/image20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1.tmp"/><Relationship Id="rId24" Type="http://schemas.openxmlformats.org/officeDocument/2006/relationships/image" Target="../media/image24.tmp"/><Relationship Id="rId5" Type="http://schemas.openxmlformats.org/officeDocument/2006/relationships/image" Target="../media/image6.tmp"/><Relationship Id="rId15" Type="http://schemas.openxmlformats.org/officeDocument/2006/relationships/image" Target="../media/image15.tmp"/><Relationship Id="rId23" Type="http://schemas.openxmlformats.org/officeDocument/2006/relationships/image" Target="../media/image23.tmp"/><Relationship Id="rId10" Type="http://schemas.openxmlformats.org/officeDocument/2006/relationships/image" Target="../media/image10.tmp"/><Relationship Id="rId19" Type="http://schemas.openxmlformats.org/officeDocument/2006/relationships/image" Target="../media/image19.tmp"/><Relationship Id="rId4" Type="http://schemas.openxmlformats.org/officeDocument/2006/relationships/image" Target="../media/image5.tmp"/><Relationship Id="rId9" Type="http://schemas.openxmlformats.org/officeDocument/2006/relationships/image" Target="../media/image9.tmp"/><Relationship Id="rId14" Type="http://schemas.openxmlformats.org/officeDocument/2006/relationships/image" Target="../media/image14.tmp"/><Relationship Id="rId22" Type="http://schemas.openxmlformats.org/officeDocument/2006/relationships/image" Target="../media/image22.tmp"/><Relationship Id="rId27" Type="http://schemas.openxmlformats.org/officeDocument/2006/relationships/image" Target="../media/image2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bg1">
                <a:lumMod val="85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85A5-E3B5-1C52-EF85-37DD492D7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5114"/>
            <a:ext cx="9144000" cy="1845124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Data Engineering: </a:t>
            </a:r>
            <a:r>
              <a:rPr lang="en-GB" b="1" dirty="0" err="1"/>
              <a:t>Fueling</a:t>
            </a:r>
            <a:r>
              <a:rPr lang="en-GB" b="1" dirty="0"/>
              <a:t> the Future of Financial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42E10-C9FC-464E-AE11-A33D1426E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0490" y="5889393"/>
            <a:ext cx="9144000" cy="633493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“Engineering Tomorrow's Financial Data Today“</a:t>
            </a:r>
          </a:p>
          <a:p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8B145-46F2-4B68-12E5-FE9AE0E9F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64" y="2527692"/>
            <a:ext cx="7876452" cy="314026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41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50D2D-D72A-84A1-B8DA-E7219ED2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64B0-FA1E-A533-4CE5-0349EC9D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7" y="-36722"/>
            <a:ext cx="10515600" cy="732461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Business and End User Benefits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6D6463-2683-785F-146F-B5D4051806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4671265"/>
              </p:ext>
            </p:extLst>
          </p:nvPr>
        </p:nvGraphicFramePr>
        <p:xfrm>
          <a:off x="275675" y="641134"/>
          <a:ext cx="11640649" cy="598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00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FCC7-33CE-C1A9-FEC9-F5F77301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4"/>
            <a:ext cx="10515600" cy="47755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Use cases for Financial Analytics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DF9D2D-C23B-75F5-A954-03DC0D946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991369"/>
              </p:ext>
            </p:extLst>
          </p:nvPr>
        </p:nvGraphicFramePr>
        <p:xfrm>
          <a:off x="460187" y="2604463"/>
          <a:ext cx="11516659" cy="4121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hone and wallet with coins and a credit card&#10;&#10;Description automatically generated">
            <a:extLst>
              <a:ext uri="{FF2B5EF4-FFF2-40B4-BE49-F238E27FC236}">
                <a16:creationId xmlns:a16="http://schemas.microsoft.com/office/drawing/2014/main" id="{0EE32DD1-1E3A-0FBB-CFF6-0F51323E5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4" y="1010320"/>
            <a:ext cx="2430247" cy="1761271"/>
          </a:xfrm>
          <a:prstGeom prst="rect">
            <a:avLst/>
          </a:prstGeom>
        </p:spPr>
      </p:pic>
      <p:pic>
        <p:nvPicPr>
          <p:cNvPr id="7" name="Picture 6" descr="A person walking on a graph&#10;&#10;Description automatically generated">
            <a:extLst>
              <a:ext uri="{FF2B5EF4-FFF2-40B4-BE49-F238E27FC236}">
                <a16:creationId xmlns:a16="http://schemas.microsoft.com/office/drawing/2014/main" id="{61A376BC-F647-BB56-9596-58F9FDC0A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29" y="1010321"/>
            <a:ext cx="2678689" cy="1692006"/>
          </a:xfrm>
          <a:prstGeom prst="rect">
            <a:avLst/>
          </a:prstGeom>
        </p:spPr>
      </p:pic>
      <p:pic>
        <p:nvPicPr>
          <p:cNvPr id="9" name="Picture 8" descr="A group of people in a row&#10;&#10;Description automatically generated">
            <a:extLst>
              <a:ext uri="{FF2B5EF4-FFF2-40B4-BE49-F238E27FC236}">
                <a16:creationId xmlns:a16="http://schemas.microsoft.com/office/drawing/2014/main" id="{C7CBD02D-7F9F-DBB0-1256-FB4AE41707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76" y="1010320"/>
            <a:ext cx="2346894" cy="17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CEC4-3754-9E09-5A4A-ABC5783E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12" y="0"/>
            <a:ext cx="11681927" cy="871870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Growth of Financial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0AB79-9759-5569-5E23-FB41F9683FC2}"/>
              </a:ext>
            </a:extLst>
          </p:cNvPr>
          <p:cNvSpPr txBox="1"/>
          <p:nvPr/>
        </p:nvSpPr>
        <p:spPr>
          <a:xfrm>
            <a:off x="416085" y="799057"/>
            <a:ext cx="4587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/>
              <a:t>KEY INDUSTRY DEVELOPMENTS: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D567C-42EE-69FF-B9BD-28E9A7BF473E}"/>
              </a:ext>
            </a:extLst>
          </p:cNvPr>
          <p:cNvSpPr txBox="1"/>
          <p:nvPr/>
        </p:nvSpPr>
        <p:spPr>
          <a:xfrm>
            <a:off x="5291357" y="6212845"/>
            <a:ext cx="6193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Financial Analytics Market size is valued at USD 9.73 billion and set to exceed USD 40.53 billion by 2037. expanding at over 11.6% CAGR.</a:t>
            </a:r>
          </a:p>
        </p:txBody>
      </p:sp>
      <p:pic>
        <p:nvPicPr>
          <p:cNvPr id="20" name="Picture 19" descr="A graph showing the market share of financial data&#10;&#10;Description automatically generated">
            <a:extLst>
              <a:ext uri="{FF2B5EF4-FFF2-40B4-BE49-F238E27FC236}">
                <a16:creationId xmlns:a16="http://schemas.microsoft.com/office/drawing/2014/main" id="{DC61853F-8702-406B-6A59-E67291D80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83" y="4036573"/>
            <a:ext cx="3762978" cy="1998450"/>
          </a:xfrm>
          <a:prstGeom prst="rect">
            <a:avLst/>
          </a:prstGeom>
        </p:spPr>
      </p:pic>
      <p:pic>
        <p:nvPicPr>
          <p:cNvPr id="26" name="Picture 2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C144A3F5-40A9-14AE-A7F6-F37C1B5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7" y="3816818"/>
            <a:ext cx="3260036" cy="2283743"/>
          </a:xfrm>
          <a:prstGeom prst="rect">
            <a:avLst/>
          </a:prstGeom>
        </p:spPr>
      </p:pic>
      <p:pic>
        <p:nvPicPr>
          <p:cNvPr id="28" name="Picture 27" descr="A graph of a financial market&#10;&#10;Description automatically generated with medium confidence">
            <a:extLst>
              <a:ext uri="{FF2B5EF4-FFF2-40B4-BE49-F238E27FC236}">
                <a16:creationId xmlns:a16="http://schemas.microsoft.com/office/drawing/2014/main" id="{0A8A8E6F-18D3-7510-E8A6-780A0FAF7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90" y="971221"/>
            <a:ext cx="6085201" cy="273331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0AD510-7405-45B0-5257-7F8A5652B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88008"/>
              </p:ext>
            </p:extLst>
          </p:nvPr>
        </p:nvGraphicFramePr>
        <p:xfrm>
          <a:off x="186613" y="1122222"/>
          <a:ext cx="4938829" cy="5581276"/>
        </p:xfrm>
        <a:graphic>
          <a:graphicData uri="http://schemas.openxmlformats.org/drawingml/2006/table">
            <a:tbl>
              <a:tblPr/>
              <a:tblGrid>
                <a:gridCol w="1163332">
                  <a:extLst>
                    <a:ext uri="{9D8B030D-6E8A-4147-A177-3AD203B41FA5}">
                      <a16:colId xmlns:a16="http://schemas.microsoft.com/office/drawing/2014/main" val="3044201697"/>
                    </a:ext>
                  </a:extLst>
                </a:gridCol>
                <a:gridCol w="1452272">
                  <a:extLst>
                    <a:ext uri="{9D8B030D-6E8A-4147-A177-3AD203B41FA5}">
                      <a16:colId xmlns:a16="http://schemas.microsoft.com/office/drawing/2014/main" val="617665170"/>
                    </a:ext>
                  </a:extLst>
                </a:gridCol>
                <a:gridCol w="2323225">
                  <a:extLst>
                    <a:ext uri="{9D8B030D-6E8A-4147-A177-3AD203B41FA5}">
                      <a16:colId xmlns:a16="http://schemas.microsoft.com/office/drawing/2014/main" val="1600219821"/>
                    </a:ext>
                  </a:extLst>
                </a:gridCol>
              </a:tblGrid>
              <a:tr h="27926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Date</a:t>
                      </a:r>
                      <a:endParaRPr lang="en-GB" sz="14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Company</a:t>
                      </a:r>
                      <a:endParaRPr lang="en-GB" sz="14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Development</a:t>
                      </a:r>
                      <a:endParaRPr lang="en-GB" sz="14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937933"/>
                  </a:ext>
                </a:extLst>
              </a:tr>
              <a:tr h="895052">
                <a:tc>
                  <a:txBody>
                    <a:bodyPr/>
                    <a:lstStyle/>
                    <a:p>
                      <a:r>
                        <a:rPr lang="en-GB" sz="1200" dirty="0"/>
                        <a:t>June 2023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MICROSTRATEGY INCORPORATED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Partnership with Microsoft's Azure OpenAI Service to enable enterprises to harness the full potential of their data.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860003"/>
                  </a:ext>
                </a:extLst>
              </a:tr>
              <a:tr h="1101740">
                <a:tc>
                  <a:txBody>
                    <a:bodyPr/>
                    <a:lstStyle/>
                    <a:p>
                      <a:r>
                        <a:rPr lang="en-GB" sz="1200" dirty="0"/>
                        <a:t>May 2023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QlikTech</a:t>
                      </a:r>
                      <a:r>
                        <a:rPr lang="en-GB" sz="1200" dirty="0"/>
                        <a:t> International AB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Acquired Talend Inc. to expand capabilities in data quality, transformation, application connectivity, and API services.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718174"/>
                  </a:ext>
                </a:extLst>
              </a:tr>
              <a:tr h="1101740">
                <a:tc>
                  <a:txBody>
                    <a:bodyPr/>
                    <a:lstStyle/>
                    <a:p>
                      <a:r>
                        <a:rPr lang="en-GB" sz="1200"/>
                        <a:t>February 2023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Alteryx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Launched self-service and enterprise-grade functions to its analytics cloud platform, aiding faster business decisions.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921227"/>
                  </a:ext>
                </a:extLst>
              </a:tr>
              <a:tr h="1308426">
                <a:tc>
                  <a:txBody>
                    <a:bodyPr/>
                    <a:lstStyle/>
                    <a:p>
                      <a:r>
                        <a:rPr lang="en-GB" sz="1200"/>
                        <a:t>October 2022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Oracle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Announced new product innovations across its data and analytics solutions portfolio, providing access to prebuilt KPIs, dashboards, and reports.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625611"/>
                  </a:ext>
                </a:extLst>
              </a:tr>
              <a:tr h="895052">
                <a:tc>
                  <a:txBody>
                    <a:bodyPr/>
                    <a:lstStyle/>
                    <a:p>
                      <a:r>
                        <a:rPr lang="en-GB" sz="1200"/>
                        <a:t>November 2022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IBM Corporation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Launched the latest software to break down data and analytics silos, making data-driven decisions faster.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353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85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3DE3-DEB2-ECB4-228B-ACB0CCFE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11395788" cy="822973"/>
          </a:xfrm>
        </p:spPr>
        <p:txBody>
          <a:bodyPr>
            <a:noAutofit/>
          </a:bodyPr>
          <a:lstStyle/>
          <a:p>
            <a:pPr algn="ctr"/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Top Data Engineers leads in Financial Services</a:t>
            </a:r>
            <a:endParaRPr lang="en-GB" sz="3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CFB3FF-417C-25A0-4078-91FA0C6AD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19715"/>
              </p:ext>
            </p:extLst>
          </p:nvPr>
        </p:nvGraphicFramePr>
        <p:xfrm>
          <a:off x="914400" y="1317998"/>
          <a:ext cx="10417856" cy="517056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65738">
                  <a:extLst>
                    <a:ext uri="{9D8B030D-6E8A-4147-A177-3AD203B41FA5}">
                      <a16:colId xmlns:a16="http://schemas.microsoft.com/office/drawing/2014/main" val="3176346325"/>
                    </a:ext>
                  </a:extLst>
                </a:gridCol>
                <a:gridCol w="2957611">
                  <a:extLst>
                    <a:ext uri="{9D8B030D-6E8A-4147-A177-3AD203B41FA5}">
                      <a16:colId xmlns:a16="http://schemas.microsoft.com/office/drawing/2014/main" val="3065250097"/>
                    </a:ext>
                  </a:extLst>
                </a:gridCol>
                <a:gridCol w="2213479">
                  <a:extLst>
                    <a:ext uri="{9D8B030D-6E8A-4147-A177-3AD203B41FA5}">
                      <a16:colId xmlns:a16="http://schemas.microsoft.com/office/drawing/2014/main" val="1360338098"/>
                    </a:ext>
                  </a:extLst>
                </a:gridCol>
                <a:gridCol w="3481028">
                  <a:extLst>
                    <a:ext uri="{9D8B030D-6E8A-4147-A177-3AD203B41FA5}">
                      <a16:colId xmlns:a16="http://schemas.microsoft.com/office/drawing/2014/main" val="517381647"/>
                    </a:ext>
                  </a:extLst>
                </a:gridCol>
              </a:tblGrid>
              <a:tr h="619899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Name</a:t>
                      </a:r>
                      <a:endParaRPr lang="en-GB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Position</a:t>
                      </a:r>
                      <a:endParaRPr lang="en-GB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/>
                        <a:t>Company</a:t>
                      </a:r>
                      <a:endParaRPr lang="en-GB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Key Contributions</a:t>
                      </a:r>
                      <a:endParaRPr lang="en-GB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078228532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r>
                        <a:rPr lang="en-GB" sz="1500"/>
                        <a:t>Michael Abbott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Senior Managing Director and Global Banking Lead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Focuses on digital transformation and industry disruption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903801873"/>
                  </a:ext>
                </a:extLst>
              </a:tr>
              <a:tr h="869954">
                <a:tc>
                  <a:txBody>
                    <a:bodyPr/>
                    <a:lstStyle/>
                    <a:p>
                      <a:r>
                        <a:rPr lang="en-GB" sz="1500"/>
                        <a:t>Sankar Krishnan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Executive Vice President and Head of Digital Capital Markets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Extensive experience in corporate and transaction services banking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6776786"/>
                  </a:ext>
                </a:extLst>
              </a:tr>
              <a:tr h="1070846">
                <a:tc>
                  <a:txBody>
                    <a:bodyPr/>
                    <a:lstStyle/>
                    <a:p>
                      <a:r>
                        <a:rPr lang="en-GB" sz="1500"/>
                        <a:t>Priya Bajoria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Senior Vice President of Financial Services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Pioneering the adoption of cutting-edge technologies to revolutionize customers' banking experience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062845121"/>
                  </a:ext>
                </a:extLst>
              </a:tr>
              <a:tr h="869954">
                <a:tc>
                  <a:txBody>
                    <a:bodyPr/>
                    <a:lstStyle/>
                    <a:p>
                      <a:r>
                        <a:rPr lang="en-GB" sz="1500" dirty="0"/>
                        <a:t>Ken Joseph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Managing Director of Financial Services Compliance and Regulation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Provides invaluable guidance to clients in navigating complex regulatory landscapes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034552104"/>
                  </a:ext>
                </a:extLst>
              </a:tr>
              <a:tr h="1070846">
                <a:tc>
                  <a:txBody>
                    <a:bodyPr/>
                    <a:lstStyle/>
                    <a:p>
                      <a:r>
                        <a:rPr lang="en-GB" sz="1500"/>
                        <a:t>Jon Mansley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Head of Data, Analytics &amp; Insight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Leading innovative change in the insurance sector by bringing customer insights to the forefront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606590822"/>
                  </a:ext>
                </a:extLst>
              </a:tr>
            </a:tbl>
          </a:graphicData>
        </a:graphic>
      </p:graphicFrame>
      <p:pic>
        <p:nvPicPr>
          <p:cNvPr id="5" name="Picture 4" descr="A black and purple text&#10;&#10;Description automatically generated">
            <a:extLst>
              <a:ext uri="{FF2B5EF4-FFF2-40B4-BE49-F238E27FC236}">
                <a16:creationId xmlns:a16="http://schemas.microsoft.com/office/drawing/2014/main" id="{E2494046-E224-5806-1A89-074751453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78" y="2017804"/>
            <a:ext cx="1199555" cy="357201"/>
          </a:xfrm>
          <a:prstGeom prst="rect">
            <a:avLst/>
          </a:prstGeom>
        </p:spPr>
      </p:pic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02DEE50C-6515-937F-67CA-B6307D86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51" y="2867220"/>
            <a:ext cx="1356459" cy="357201"/>
          </a:xfrm>
          <a:prstGeom prst="rect">
            <a:avLst/>
          </a:prstGeom>
        </p:spPr>
      </p:pic>
      <p:pic>
        <p:nvPicPr>
          <p:cNvPr id="9" name="Picture 8" descr="A black and red text&#10;&#10;Description automatically generated">
            <a:extLst>
              <a:ext uri="{FF2B5EF4-FFF2-40B4-BE49-F238E27FC236}">
                <a16:creationId xmlns:a16="http://schemas.microsoft.com/office/drawing/2014/main" id="{00D33F0F-2BDE-215B-E8E0-4484935B3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8393"/>
            <a:ext cx="1124151" cy="760857"/>
          </a:xfrm>
          <a:prstGeom prst="rect">
            <a:avLst/>
          </a:prstGeom>
        </p:spPr>
      </p:pic>
      <p:pic>
        <p:nvPicPr>
          <p:cNvPr id="11" name="Picture 10" descr="A logo with a triangle and a triangle in the middle&#10;&#10;Description automatically generated">
            <a:extLst>
              <a:ext uri="{FF2B5EF4-FFF2-40B4-BE49-F238E27FC236}">
                <a16:creationId xmlns:a16="http://schemas.microsoft.com/office/drawing/2014/main" id="{107763C1-07F8-5362-0D80-06FE2E139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45" y="4655410"/>
            <a:ext cx="1356459" cy="460227"/>
          </a:xfrm>
          <a:prstGeom prst="rect">
            <a:avLst/>
          </a:prstGeom>
        </p:spPr>
      </p:pic>
      <p:pic>
        <p:nvPicPr>
          <p:cNvPr id="13" name="Picture 12" descr="A blue and green logo&#10;&#10;Description automatically generated">
            <a:extLst>
              <a:ext uri="{FF2B5EF4-FFF2-40B4-BE49-F238E27FC236}">
                <a16:creationId xmlns:a16="http://schemas.microsoft.com/office/drawing/2014/main" id="{046D1569-18A3-E6CF-2AA5-2245F8839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77" y="5540002"/>
            <a:ext cx="1199555" cy="7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B0EB-8A7A-10F8-C7DB-0BF173926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6675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Top Financial Analytics Companies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EC5AA6-DE5C-2B4B-9B4E-93390141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83136"/>
              </p:ext>
            </p:extLst>
          </p:nvPr>
        </p:nvGraphicFramePr>
        <p:xfrm>
          <a:off x="742950" y="787400"/>
          <a:ext cx="10797410" cy="5911369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387617">
                  <a:extLst>
                    <a:ext uri="{9D8B030D-6E8A-4147-A177-3AD203B41FA5}">
                      <a16:colId xmlns:a16="http://schemas.microsoft.com/office/drawing/2014/main" val="3616401003"/>
                    </a:ext>
                  </a:extLst>
                </a:gridCol>
                <a:gridCol w="7409793">
                  <a:extLst>
                    <a:ext uri="{9D8B030D-6E8A-4147-A177-3AD203B41FA5}">
                      <a16:colId xmlns:a16="http://schemas.microsoft.com/office/drawing/2014/main" val="2130898049"/>
                    </a:ext>
                  </a:extLst>
                </a:gridCol>
              </a:tblGrid>
              <a:tr h="452949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Company</a:t>
                      </a:r>
                      <a:endParaRPr lang="en-GB" sz="18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Description</a:t>
                      </a:r>
                      <a:endParaRPr lang="en-GB" sz="180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319445182"/>
                  </a:ext>
                </a:extLst>
              </a:tr>
              <a:tr h="746106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A data and technology solutions provider for investment professionals, offering financial data and analytics.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291749835"/>
                  </a:ext>
                </a:extLst>
              </a:tr>
              <a:tr h="655846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/>
                        <a:t>Offers investment research, data, and analytics to investors, financial advisors, and institutions worldwide.</a:t>
                      </a:r>
                    </a:p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460263275"/>
                  </a:ext>
                </a:extLst>
              </a:tr>
              <a:tr h="882869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Provides global financial information, analytics, data, research, and ratings to help investors make informed decisions.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233220852"/>
                  </a:ext>
                </a:extLst>
              </a:tr>
              <a:tr h="745365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Known for credit scoring services and provides analytics and decision management solutions.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1529193089"/>
                  </a:ext>
                </a:extLst>
              </a:tr>
              <a:tr h="1007760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Provides a fintech platform for accepting payments in-app, online, or in-person, optimizing revenue and preventing fraud.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547523991"/>
                  </a:ext>
                </a:extLst>
              </a:tr>
              <a:tr h="655846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Offers a diverse array of financial data, indices, and trading platforms.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33327732"/>
                  </a:ext>
                </a:extLst>
              </a:tr>
              <a:tr h="687376">
                <a:tc>
                  <a:txBody>
                    <a:bodyPr/>
                    <a:lstStyle/>
                    <a:p>
                      <a:endParaRPr lang="en-GB" sz="150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Provides global interest rate data and derivative pricing.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26106633"/>
                  </a:ext>
                </a:extLst>
              </a:tr>
            </a:tbl>
          </a:graphicData>
        </a:graphic>
      </p:graphicFrame>
      <p:pic>
        <p:nvPicPr>
          <p:cNvPr id="4" name="Picture 3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A1DB3EB0-E83B-EF61-74B9-052380B74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02" y="1238360"/>
            <a:ext cx="1527284" cy="539530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4D33FCF1-50E0-BA1E-B34D-39158941D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49" y="2825016"/>
            <a:ext cx="1767569" cy="539530"/>
          </a:xfrm>
          <a:prstGeom prst="rect">
            <a:avLst/>
          </a:prstGeom>
        </p:spPr>
      </p:pic>
      <p:pic>
        <p:nvPicPr>
          <p:cNvPr id="9" name="Picture 8" descr="A red and white logo&#10;&#10;Description automatically generated">
            <a:extLst>
              <a:ext uri="{FF2B5EF4-FFF2-40B4-BE49-F238E27FC236}">
                <a16:creationId xmlns:a16="http://schemas.microsoft.com/office/drawing/2014/main" id="{BB3380E9-C289-84EC-60CC-811531FF8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6" y="2077446"/>
            <a:ext cx="1919302" cy="557217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1B0CDC5F-77B1-B988-95ED-7C42D1C93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71" y="3879316"/>
            <a:ext cx="819091" cy="350750"/>
          </a:xfrm>
          <a:prstGeom prst="rect">
            <a:avLst/>
          </a:prstGeom>
        </p:spPr>
      </p:pic>
      <p:pic>
        <p:nvPicPr>
          <p:cNvPr id="15" name="Picture 14" descr="A blue logo with a lion and a bird&#10;&#10;Description automatically generated">
            <a:extLst>
              <a:ext uri="{FF2B5EF4-FFF2-40B4-BE49-F238E27FC236}">
                <a16:creationId xmlns:a16="http://schemas.microsoft.com/office/drawing/2014/main" id="{6F6C549A-1ADE-83A0-1D94-1772DA3A2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94" y="5448663"/>
            <a:ext cx="1567879" cy="430592"/>
          </a:xfrm>
          <a:prstGeom prst="rect">
            <a:avLst/>
          </a:prstGeom>
        </p:spPr>
      </p:pic>
      <p:pic>
        <p:nvPicPr>
          <p:cNvPr id="17" name="Picture 16" descr="A green logo with white background&#10;&#10;Description automatically generated">
            <a:extLst>
              <a:ext uri="{FF2B5EF4-FFF2-40B4-BE49-F238E27FC236}">
                <a16:creationId xmlns:a16="http://schemas.microsoft.com/office/drawing/2014/main" id="{5978CC8D-6F58-59EA-DB8E-E29084717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45" y="4507592"/>
            <a:ext cx="1643744" cy="561377"/>
          </a:xfrm>
          <a:prstGeom prst="rect">
            <a:avLst/>
          </a:prstGeom>
        </p:spPr>
      </p:pic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662F4D-420C-1E52-50C2-2FC052276D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50" y="6080966"/>
            <a:ext cx="2069099" cy="5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3E30-C2FC-7CA1-842B-A52D1FCB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35" y="102571"/>
            <a:ext cx="10515600" cy="204651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GB" sz="4200" dirty="0">
                <a:solidFill>
                  <a:schemeClr val="accent1">
                    <a:lumMod val="75000"/>
                  </a:schemeClr>
                </a:solidFill>
              </a:rPr>
              <a:t>Final Thoughts</a:t>
            </a:r>
            <a:br>
              <a:rPr lang="en-GB" dirty="0"/>
            </a:br>
            <a:br>
              <a:rPr lang="en-GB" dirty="0"/>
            </a:b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"Data engineering is the unsung hero of data science, the foundation upon which great data analysis is built." – Andrew Brust, the founder and CEO of Blue Badge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6BB6-41B2-AA15-5E75-58FC9CBAB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36065"/>
            <a:ext cx="10515600" cy="441936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 short, Data Engineering plays a crucial role in financial services. Data engineering contributes by: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evolutionizing financial services by improving data collection, transformation, storage, and management.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decision-making, risk management, and operational efficiency.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real-time fraud detection, optimized trading systems, personalized financial products, and regulatory compliance.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predictive, prescriptive, and diagnostic analytics, despite challenges and limitations.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the financial sector navigate complexities, drive growth and innovation, and provide better services.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role of data and data analysts will grow significantly, marking a new era in financial services,</a:t>
            </a:r>
          </a:p>
        </p:txBody>
      </p:sp>
    </p:spTree>
    <p:extLst>
      <p:ext uri="{BB962C8B-B14F-4D97-AF65-F5344CB8AC3E}">
        <p14:creationId xmlns:p14="http://schemas.microsoft.com/office/powerpoint/2010/main" val="397276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7893-E0A9-CA3F-2430-A058C6B2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What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Financial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2DEC-D124-3782-C790-99B649FF6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334" y="1690688"/>
            <a:ext cx="5758093" cy="2004749"/>
          </a:xfrm>
        </p:spPr>
        <p:txBody>
          <a:bodyPr>
            <a:noAutofit/>
          </a:bodyPr>
          <a:lstStyle/>
          <a:p>
            <a:r>
              <a:rPr lang="en-GB" sz="1800" dirty="0"/>
              <a:t>Financial service covers a wide spectrum of businesses that handle financial matters such as </a:t>
            </a:r>
            <a:r>
              <a:rPr lang="en-GB" sz="1800" b="1" dirty="0"/>
              <a:t>banks, investment firms, insurance companies and real estate services. </a:t>
            </a:r>
          </a:p>
          <a:p>
            <a:r>
              <a:rPr lang="en-GB" sz="1800" dirty="0"/>
              <a:t>It encompasses a range of activities including </a:t>
            </a:r>
            <a:r>
              <a:rPr lang="en-GB" sz="1800" b="1" dirty="0"/>
              <a:t>financial </a:t>
            </a:r>
            <a:r>
              <a:rPr lang="en-GB" sz="1800" b="1" dirty="0" err="1"/>
              <a:t>modeling</a:t>
            </a:r>
            <a:r>
              <a:rPr lang="en-GB" sz="1800" b="1" dirty="0"/>
              <a:t>, forecasting, budgeting </a:t>
            </a:r>
            <a:r>
              <a:rPr lang="en-GB" sz="1800" dirty="0"/>
              <a:t>and</a:t>
            </a:r>
            <a:r>
              <a:rPr lang="en-GB" sz="1800" b="1" dirty="0"/>
              <a:t> performance analysis</a:t>
            </a:r>
            <a:r>
              <a:rPr lang="en-GB" sz="1800" dirty="0"/>
              <a:t>.</a:t>
            </a:r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D34709C8-DE10-0C24-BFF2-3F2250766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21284" r="30515" b="17184"/>
          <a:stretch/>
        </p:blipFill>
        <p:spPr>
          <a:xfrm>
            <a:off x="8235078" y="1383784"/>
            <a:ext cx="2963973" cy="2381434"/>
          </a:xfrm>
          <a:prstGeom prst="rect">
            <a:avLst/>
          </a:prstGeom>
        </p:spPr>
      </p:pic>
      <p:pic>
        <p:nvPicPr>
          <p:cNvPr id="8" name="Picture 7" descr="A person and person standing next to a chart&#10;&#10;Description automatically generated">
            <a:extLst>
              <a:ext uri="{FF2B5EF4-FFF2-40B4-BE49-F238E27FC236}">
                <a16:creationId xmlns:a16="http://schemas.microsoft.com/office/drawing/2014/main" id="{819F3812-DD02-771F-01B2-5C9C8980F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1" y="3950191"/>
            <a:ext cx="3585079" cy="2688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02FFD-0BBE-429D-6EE7-B2189C5DBE23}"/>
              </a:ext>
            </a:extLst>
          </p:cNvPr>
          <p:cNvSpPr txBox="1"/>
          <p:nvPr/>
        </p:nvSpPr>
        <p:spPr>
          <a:xfrm>
            <a:off x="5380771" y="3719803"/>
            <a:ext cx="6094948" cy="291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Financial analytics is essential for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Decision-Making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Risk Management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Performance Tracking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Cost Efficiency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Competitive Advantage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Budgeting and Forecasting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42604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B053D-3CE1-EFBA-3867-C3CE489A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004D-3AC9-E9A5-9B81-6658C272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4" y="122596"/>
            <a:ext cx="11474452" cy="566763"/>
          </a:xfrm>
        </p:spPr>
        <p:txBody>
          <a:bodyPr>
            <a:noAutofit/>
          </a:bodyPr>
          <a:lstStyle/>
          <a:p>
            <a:pPr algn="ctr"/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Architectural view of Data Engineering in Financial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6837B9-BF27-AFAC-B49C-95CE4D95C645}"/>
              </a:ext>
            </a:extLst>
          </p:cNvPr>
          <p:cNvSpPr/>
          <p:nvPr/>
        </p:nvSpPr>
        <p:spPr>
          <a:xfrm>
            <a:off x="2402419" y="944959"/>
            <a:ext cx="2118453" cy="5639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Data Ingestion</a:t>
            </a:r>
          </a:p>
          <a:p>
            <a:endParaRPr lang="en-GB" sz="15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Batch processing </a:t>
            </a:r>
            <a:r>
              <a:rPr lang="en-GB" sz="1400" dirty="0">
                <a:solidFill>
                  <a:schemeClr val="tx1"/>
                </a:solidFill>
              </a:rPr>
              <a:t>– ETL, Bulk Loading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Real-Time processing - </a:t>
            </a:r>
            <a:r>
              <a:rPr lang="en-GB" sz="1400" dirty="0">
                <a:solidFill>
                  <a:schemeClr val="tx1"/>
                </a:solidFill>
              </a:rPr>
              <a:t>Apache Kafka, Apache Flink, or AWS Kinesis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APIs - </a:t>
            </a:r>
            <a:r>
              <a:rPr lang="en-GB" sz="1400" dirty="0">
                <a:solidFill>
                  <a:schemeClr val="tx1"/>
                </a:solidFill>
              </a:rPr>
              <a:t>RESTful  &amp; SOAP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CDC – </a:t>
            </a:r>
            <a:r>
              <a:rPr lang="en-GB" sz="1400" dirty="0" err="1">
                <a:solidFill>
                  <a:schemeClr val="tx1"/>
                </a:solidFill>
              </a:rPr>
              <a:t>Debezium</a:t>
            </a:r>
            <a:r>
              <a:rPr lang="en-GB" sz="1400" dirty="0">
                <a:solidFill>
                  <a:schemeClr val="tx1"/>
                </a:solidFill>
              </a:rPr>
              <a:t> or </a:t>
            </a:r>
            <a:r>
              <a:rPr lang="en-GB" sz="1400" dirty="0" err="1">
                <a:solidFill>
                  <a:schemeClr val="tx1"/>
                </a:solidFill>
              </a:rPr>
              <a:t>GoldenGate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File Based – </a:t>
            </a:r>
            <a:r>
              <a:rPr lang="en-GB" sz="1400" dirty="0">
                <a:solidFill>
                  <a:schemeClr val="tx1"/>
                </a:solidFill>
              </a:rPr>
              <a:t>FTP, SFTP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Message Queues - </a:t>
            </a:r>
            <a:r>
              <a:rPr lang="en-GB" sz="1400" dirty="0">
                <a:solidFill>
                  <a:schemeClr val="tx1"/>
                </a:solidFill>
              </a:rPr>
              <a:t>Apache Kafka, RabbitMQ, or AWS SQS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DB connectors – JDBC, ODBC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Web Scraping – Selenium, Scrapy</a:t>
            </a:r>
          </a:p>
        </p:txBody>
      </p:sp>
      <p:sp>
        <p:nvSpPr>
          <p:cNvPr id="4" name="Call-out: Right Arrow 3">
            <a:extLst>
              <a:ext uri="{FF2B5EF4-FFF2-40B4-BE49-F238E27FC236}">
                <a16:creationId xmlns:a16="http://schemas.microsoft.com/office/drawing/2014/main" id="{778BB63F-5C4E-113A-C23B-50FF1CCB79DF}"/>
              </a:ext>
            </a:extLst>
          </p:cNvPr>
          <p:cNvSpPr/>
          <p:nvPr/>
        </p:nvSpPr>
        <p:spPr>
          <a:xfrm>
            <a:off x="425422" y="944960"/>
            <a:ext cx="1959969" cy="5639747"/>
          </a:xfrm>
          <a:prstGeom prst="rightArrow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System</a:t>
            </a:r>
          </a:p>
        </p:txBody>
      </p:sp>
      <p:pic>
        <p:nvPicPr>
          <p:cNvPr id="6" name="Picture 5" descr="A logo of a network&#10;&#10;Description automatically generated with medium confidence">
            <a:extLst>
              <a:ext uri="{FF2B5EF4-FFF2-40B4-BE49-F238E27FC236}">
                <a16:creationId xmlns:a16="http://schemas.microsoft.com/office/drawing/2014/main" id="{2ACBAB64-AB8B-CF2F-8E0F-A13E73D08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4" y="1581090"/>
            <a:ext cx="841019" cy="509000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2AD18748-3CD9-38AA-C232-BEE4D833E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" y="2169594"/>
            <a:ext cx="965820" cy="471971"/>
          </a:xfrm>
          <a:prstGeom prst="rect">
            <a:avLst/>
          </a:prstGeom>
        </p:spPr>
      </p:pic>
      <p:pic>
        <p:nvPicPr>
          <p:cNvPr id="14" name="Picture 13" descr="A logo with handshake and a gear&#10;&#10;Description automatically generated">
            <a:extLst>
              <a:ext uri="{FF2B5EF4-FFF2-40B4-BE49-F238E27FC236}">
                <a16:creationId xmlns:a16="http://schemas.microsoft.com/office/drawing/2014/main" id="{9D9D712C-2E13-0105-0072-798E8E299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0" y="2806465"/>
            <a:ext cx="783771" cy="459812"/>
          </a:xfrm>
          <a:prstGeom prst="rect">
            <a:avLst/>
          </a:prstGeom>
        </p:spPr>
      </p:pic>
      <p:pic>
        <p:nvPicPr>
          <p:cNvPr id="16" name="Picture 15" descr="A close-up of a device&#10;&#10;Description automatically generated">
            <a:extLst>
              <a:ext uri="{FF2B5EF4-FFF2-40B4-BE49-F238E27FC236}">
                <a16:creationId xmlns:a16="http://schemas.microsoft.com/office/drawing/2014/main" id="{9BA1FF3E-852F-2407-7713-94FC0083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6333" t="22836" r="8980" b="32945"/>
          <a:stretch/>
        </p:blipFill>
        <p:spPr>
          <a:xfrm>
            <a:off x="596394" y="3351575"/>
            <a:ext cx="925714" cy="370560"/>
          </a:xfrm>
          <a:prstGeom prst="rect">
            <a:avLst/>
          </a:prstGeom>
        </p:spPr>
      </p:pic>
      <p:pic>
        <p:nvPicPr>
          <p:cNvPr id="18" name="Picture 17" descr="A blue circle with black headset and text&#10;&#10;Description automatically generated">
            <a:extLst>
              <a:ext uri="{FF2B5EF4-FFF2-40B4-BE49-F238E27FC236}">
                <a16:creationId xmlns:a16="http://schemas.microsoft.com/office/drawing/2014/main" id="{6F221BE6-B8E1-1B8F-992B-083E2E7FA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" y="3808074"/>
            <a:ext cx="985062" cy="721092"/>
          </a:xfrm>
          <a:prstGeom prst="rect">
            <a:avLst/>
          </a:prstGeom>
        </p:spPr>
      </p:pic>
      <p:pic>
        <p:nvPicPr>
          <p:cNvPr id="20" name="Picture 19" descr="A logo for a company&#10;&#10;Description automatically generated">
            <a:extLst>
              <a:ext uri="{FF2B5EF4-FFF2-40B4-BE49-F238E27FC236}">
                <a16:creationId xmlns:a16="http://schemas.microsoft.com/office/drawing/2014/main" id="{4203348D-F040-0B1E-1CF2-E13BD12CD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4" y="4654223"/>
            <a:ext cx="860260" cy="557275"/>
          </a:xfrm>
          <a:prstGeom prst="rect">
            <a:avLst/>
          </a:prstGeom>
        </p:spPr>
      </p:pic>
      <p:pic>
        <p:nvPicPr>
          <p:cNvPr id="22" name="Picture 21" descr="A logo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E127DD-0549-F6C9-6851-96070B040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4" y="5438884"/>
            <a:ext cx="1028234" cy="994796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905503B-4674-D7B6-E37C-CF54022C304B}"/>
              </a:ext>
            </a:extLst>
          </p:cNvPr>
          <p:cNvSpPr/>
          <p:nvPr/>
        </p:nvSpPr>
        <p:spPr>
          <a:xfrm>
            <a:off x="4526551" y="3429000"/>
            <a:ext cx="402986" cy="5693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483E5215-A3C1-DA6A-6CA5-6644D2937839}"/>
              </a:ext>
            </a:extLst>
          </p:cNvPr>
          <p:cNvSpPr/>
          <p:nvPr/>
        </p:nvSpPr>
        <p:spPr>
          <a:xfrm>
            <a:off x="4926740" y="879350"/>
            <a:ext cx="2215006" cy="577096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Data Processing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31FC7-22A3-0062-FC1D-976BC02C282A}"/>
              </a:ext>
            </a:extLst>
          </p:cNvPr>
          <p:cNvSpPr/>
          <p:nvPr/>
        </p:nvSpPr>
        <p:spPr>
          <a:xfrm>
            <a:off x="5136319" y="1282109"/>
            <a:ext cx="1850007" cy="3545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Cleaning</a:t>
            </a:r>
            <a:endParaRPr lang="en-GB" sz="15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2D6D79-430F-4461-641B-ACECF14590FB}"/>
              </a:ext>
            </a:extLst>
          </p:cNvPr>
          <p:cNvSpPr/>
          <p:nvPr/>
        </p:nvSpPr>
        <p:spPr>
          <a:xfrm>
            <a:off x="5151271" y="1872099"/>
            <a:ext cx="1850004" cy="3749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Data Transformation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8D45EA5-8219-F585-DD57-10FE5ED0F89D}"/>
              </a:ext>
            </a:extLst>
          </p:cNvPr>
          <p:cNvSpPr/>
          <p:nvPr/>
        </p:nvSpPr>
        <p:spPr>
          <a:xfrm>
            <a:off x="5136319" y="2541002"/>
            <a:ext cx="1850009" cy="3545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Enrichment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9C7B70-E50D-E755-FD61-9BCC1DA0D97B}"/>
              </a:ext>
            </a:extLst>
          </p:cNvPr>
          <p:cNvSpPr/>
          <p:nvPr/>
        </p:nvSpPr>
        <p:spPr>
          <a:xfrm>
            <a:off x="5168591" y="3165682"/>
            <a:ext cx="1850007" cy="3545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Integration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3F021E-9DCB-49C6-0F79-EC0E9FA257C1}"/>
              </a:ext>
            </a:extLst>
          </p:cNvPr>
          <p:cNvSpPr/>
          <p:nvPr/>
        </p:nvSpPr>
        <p:spPr>
          <a:xfrm>
            <a:off x="5147203" y="3783136"/>
            <a:ext cx="1850005" cy="4977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Aggregation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DDD70A0-997C-2766-EA4C-747BF7BF62CE}"/>
              </a:ext>
            </a:extLst>
          </p:cNvPr>
          <p:cNvSpPr/>
          <p:nvPr/>
        </p:nvSpPr>
        <p:spPr>
          <a:xfrm>
            <a:off x="5125431" y="4531876"/>
            <a:ext cx="1850954" cy="4383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Masking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9B47A-8E37-843D-24E3-6C03ED31209A}"/>
              </a:ext>
            </a:extLst>
          </p:cNvPr>
          <p:cNvSpPr/>
          <p:nvPr/>
        </p:nvSpPr>
        <p:spPr>
          <a:xfrm>
            <a:off x="5167644" y="5205442"/>
            <a:ext cx="1850954" cy="4383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Indexing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5469C6C-B170-1C65-D0CD-2ED598137D8D}"/>
              </a:ext>
            </a:extLst>
          </p:cNvPr>
          <p:cNvSpPr/>
          <p:nvPr/>
        </p:nvSpPr>
        <p:spPr>
          <a:xfrm>
            <a:off x="5151271" y="5894825"/>
            <a:ext cx="1850954" cy="4383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/>
              <a:t>Data Validation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8F028F0-6B76-07E7-2F51-7AC7AB873FDF}"/>
              </a:ext>
            </a:extLst>
          </p:cNvPr>
          <p:cNvSpPr/>
          <p:nvPr/>
        </p:nvSpPr>
        <p:spPr>
          <a:xfrm>
            <a:off x="7159979" y="3313538"/>
            <a:ext cx="556592" cy="5693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6E95A2C9-B351-84E2-C6A2-4E34D6248305}"/>
              </a:ext>
            </a:extLst>
          </p:cNvPr>
          <p:cNvSpPr/>
          <p:nvPr/>
        </p:nvSpPr>
        <p:spPr>
          <a:xfrm>
            <a:off x="7729813" y="880325"/>
            <a:ext cx="1817441" cy="577096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Data Storage</a:t>
            </a:r>
          </a:p>
        </p:txBody>
      </p:sp>
      <p:pic>
        <p:nvPicPr>
          <p:cNvPr id="40" name="Picture 39" descr="A logo of a server&#10;&#10;Description automatically generated">
            <a:extLst>
              <a:ext uri="{FF2B5EF4-FFF2-40B4-BE49-F238E27FC236}">
                <a16:creationId xmlns:a16="http://schemas.microsoft.com/office/drawing/2014/main" id="{ED058794-0971-CD16-8406-67C8CC906C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44" y="1217999"/>
            <a:ext cx="1422624" cy="418637"/>
          </a:xfrm>
          <a:prstGeom prst="rect">
            <a:avLst/>
          </a:prstGeom>
        </p:spPr>
      </p:pic>
      <p:pic>
        <p:nvPicPr>
          <p:cNvPr id="44" name="Picture 43" descr="A blue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D02BCD21-1B04-11E8-8092-B88D41BF53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03" y="1791109"/>
            <a:ext cx="797330" cy="822247"/>
          </a:xfrm>
          <a:prstGeom prst="rect">
            <a:avLst/>
          </a:prstGeom>
        </p:spPr>
      </p:pic>
      <p:pic>
        <p:nvPicPr>
          <p:cNvPr id="50" name="Picture 49" descr="A blue hexagon with a magnifying glass and a graph&#10;&#10;Description automatically generated">
            <a:extLst>
              <a:ext uri="{FF2B5EF4-FFF2-40B4-BE49-F238E27FC236}">
                <a16:creationId xmlns:a16="http://schemas.microsoft.com/office/drawing/2014/main" id="{4E584C1E-6758-55CA-37D9-D2DB16309E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74" y="1758010"/>
            <a:ext cx="702694" cy="892310"/>
          </a:xfrm>
          <a:prstGeom prst="rect">
            <a:avLst/>
          </a:prstGeom>
        </p:spPr>
      </p:pic>
      <p:pic>
        <p:nvPicPr>
          <p:cNvPr id="52" name="Picture 51" descr="A blue snowflake with white text&#10;&#10;Description automatically generated">
            <a:extLst>
              <a:ext uri="{FF2B5EF4-FFF2-40B4-BE49-F238E27FC236}">
                <a16:creationId xmlns:a16="http://schemas.microsoft.com/office/drawing/2014/main" id="{48C0A81B-3D01-5547-3B2E-7AC2DA038C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02" y="2788246"/>
            <a:ext cx="697931" cy="890560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9E9A4954-6B58-F187-787F-D9A6B52755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6"/>
          <a:stretch/>
        </p:blipFill>
        <p:spPr>
          <a:xfrm>
            <a:off x="7785962" y="3852232"/>
            <a:ext cx="1705142" cy="494732"/>
          </a:xfrm>
          <a:prstGeom prst="rect">
            <a:avLst/>
          </a:prstGeom>
        </p:spPr>
      </p:pic>
      <p:pic>
        <p:nvPicPr>
          <p:cNvPr id="56" name="Picture 55" descr="A group of logos in a cloud&#10;&#10;Description automatically generated">
            <a:extLst>
              <a:ext uri="{FF2B5EF4-FFF2-40B4-BE49-F238E27FC236}">
                <a16:creationId xmlns:a16="http://schemas.microsoft.com/office/drawing/2014/main" id="{C6740C86-D9D3-7DE7-B94B-5E07CDF4B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71" y="4475007"/>
            <a:ext cx="1727557" cy="1065220"/>
          </a:xfrm>
          <a:prstGeom prst="rect">
            <a:avLst/>
          </a:prstGeom>
        </p:spPr>
      </p:pic>
      <p:pic>
        <p:nvPicPr>
          <p:cNvPr id="58" name="Picture 57" descr="A cartoon of a yellow elephant&#10;&#10;Description automatically generated">
            <a:extLst>
              <a:ext uri="{FF2B5EF4-FFF2-40B4-BE49-F238E27FC236}">
                <a16:creationId xmlns:a16="http://schemas.microsoft.com/office/drawing/2014/main" id="{52F22B3A-95C5-5957-EFDD-C0B87F7455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62" y="5586613"/>
            <a:ext cx="929572" cy="699337"/>
          </a:xfrm>
          <a:prstGeom prst="rect">
            <a:avLst/>
          </a:prstGeom>
        </p:spPr>
      </p:pic>
      <p:pic>
        <p:nvPicPr>
          <p:cNvPr id="66" name="Picture 65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0D9B0DC9-35BF-4E76-7BDD-9467CA4927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037" y="5608313"/>
            <a:ext cx="629631" cy="308985"/>
          </a:xfrm>
          <a:prstGeom prst="rect">
            <a:avLst/>
          </a:prstGeom>
        </p:spPr>
      </p:pic>
      <p:pic>
        <p:nvPicPr>
          <p:cNvPr id="70" name="Picture 69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E361D407-157E-F1E4-5C64-1E893B3987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03" y="6362902"/>
            <a:ext cx="985845" cy="242889"/>
          </a:xfrm>
          <a:prstGeom prst="rect">
            <a:avLst/>
          </a:prstGeom>
        </p:spPr>
      </p:pic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FBA821DB-9EAE-1291-5CA8-DAEC6BC8C2FC}"/>
              </a:ext>
            </a:extLst>
          </p:cNvPr>
          <p:cNvSpPr/>
          <p:nvPr/>
        </p:nvSpPr>
        <p:spPr>
          <a:xfrm>
            <a:off x="10037539" y="887450"/>
            <a:ext cx="1817441" cy="1720552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500" b="1" dirty="0">
                <a:solidFill>
                  <a:schemeClr val="tx1"/>
                </a:solidFill>
              </a:rPr>
              <a:t>Data Visualisation &amp; Analysis</a:t>
            </a:r>
          </a:p>
        </p:txBody>
      </p:sp>
      <p:pic>
        <p:nvPicPr>
          <p:cNvPr id="75" name="Picture 74" descr="A logo of a graph&#10;&#10;Description automatically generated">
            <a:extLst>
              <a:ext uri="{FF2B5EF4-FFF2-40B4-BE49-F238E27FC236}">
                <a16:creationId xmlns:a16="http://schemas.microsoft.com/office/drawing/2014/main" id="{BC6A4CFF-DF7C-A5EC-F411-AB6C5643CB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22983"/>
          <a:stretch/>
        </p:blipFill>
        <p:spPr>
          <a:xfrm>
            <a:off x="10688026" y="1537613"/>
            <a:ext cx="451713" cy="442981"/>
          </a:xfrm>
          <a:prstGeom prst="rect">
            <a:avLst/>
          </a:prstGeom>
        </p:spPr>
      </p:pic>
      <p:pic>
        <p:nvPicPr>
          <p:cNvPr id="77" name="Picture 7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1E699B0-E3D6-1644-9D32-2AD8D0B1C9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56" y="2399877"/>
            <a:ext cx="738193" cy="209024"/>
          </a:xfrm>
          <a:prstGeom prst="rect">
            <a:avLst/>
          </a:prstGeom>
        </p:spPr>
      </p:pic>
      <p:pic>
        <p:nvPicPr>
          <p:cNvPr id="79" name="Picture 78" descr="A logo with a green circle&#10;&#10;Description automatically generated">
            <a:extLst>
              <a:ext uri="{FF2B5EF4-FFF2-40B4-BE49-F238E27FC236}">
                <a16:creationId xmlns:a16="http://schemas.microsoft.com/office/drawing/2014/main" id="{6B721875-3580-2956-4C45-1D4990411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265" y="2411322"/>
            <a:ext cx="738193" cy="195137"/>
          </a:xfrm>
          <a:prstGeom prst="rect">
            <a:avLst/>
          </a:prstGeom>
        </p:spPr>
      </p:pic>
      <p:pic>
        <p:nvPicPr>
          <p:cNvPr id="81" name="Picture 80" descr="A logo with colorful crosses&#10;&#10;Description automatically generated">
            <a:extLst>
              <a:ext uri="{FF2B5EF4-FFF2-40B4-BE49-F238E27FC236}">
                <a16:creationId xmlns:a16="http://schemas.microsoft.com/office/drawing/2014/main" id="{000E62B9-7E50-3CD9-923A-653BCA5531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476" y="1598664"/>
            <a:ext cx="514486" cy="368026"/>
          </a:xfrm>
          <a:prstGeom prst="rect">
            <a:avLst/>
          </a:prstGeom>
        </p:spPr>
      </p:pic>
      <p:pic>
        <p:nvPicPr>
          <p:cNvPr id="83" name="Picture 82" descr="A logo with a circle and a circle with a circle and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F1334781-1625-3487-2CCB-45680225BD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479" y="1541222"/>
            <a:ext cx="413769" cy="417002"/>
          </a:xfrm>
          <a:prstGeom prst="rect">
            <a:avLst/>
          </a:prstGeom>
        </p:spPr>
      </p:pic>
      <p:pic>
        <p:nvPicPr>
          <p:cNvPr id="87" name="Picture 8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2D3CE1E-F2DC-3FF2-B320-FCBCBA2FDD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90" y="2077935"/>
            <a:ext cx="1595449" cy="280990"/>
          </a:xfrm>
          <a:prstGeom prst="rect">
            <a:avLst/>
          </a:prstGeom>
        </p:spPr>
      </p:pic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32A595B7-6544-3465-4262-0181EA1476B4}"/>
              </a:ext>
            </a:extLst>
          </p:cNvPr>
          <p:cNvSpPr/>
          <p:nvPr/>
        </p:nvSpPr>
        <p:spPr>
          <a:xfrm>
            <a:off x="10075544" y="2968490"/>
            <a:ext cx="1817441" cy="181241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Security and Compliance</a:t>
            </a:r>
          </a:p>
        </p:txBody>
      </p:sp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CAB6FD86-0913-68C4-CF26-73100861BB6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72" y="3553311"/>
            <a:ext cx="576267" cy="1179130"/>
          </a:xfrm>
          <a:prstGeom prst="rect">
            <a:avLst/>
          </a:prstGeom>
        </p:spPr>
      </p:pic>
      <p:pic>
        <p:nvPicPr>
          <p:cNvPr id="94" name="Picture 93" descr="A blue and yellow line art illustration of a data governance system&#10;&#10;Description automatically generated">
            <a:extLst>
              <a:ext uri="{FF2B5EF4-FFF2-40B4-BE49-F238E27FC236}">
                <a16:creationId xmlns:a16="http://schemas.microsoft.com/office/drawing/2014/main" id="{38F318E1-D5E5-2526-5BFD-27B726C02C6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21" y="3636259"/>
            <a:ext cx="883158" cy="945153"/>
          </a:xfrm>
          <a:prstGeom prst="rect">
            <a:avLst/>
          </a:prstGeom>
        </p:spPr>
      </p:pic>
      <p:sp>
        <p:nvSpPr>
          <p:cNvPr id="95" name="Arrow: Right 94">
            <a:extLst>
              <a:ext uri="{FF2B5EF4-FFF2-40B4-BE49-F238E27FC236}">
                <a16:creationId xmlns:a16="http://schemas.microsoft.com/office/drawing/2014/main" id="{E614543F-3463-0AD4-FB0A-FF5659CD43CC}"/>
              </a:ext>
            </a:extLst>
          </p:cNvPr>
          <p:cNvSpPr/>
          <p:nvPr/>
        </p:nvSpPr>
        <p:spPr>
          <a:xfrm>
            <a:off x="9559066" y="3066890"/>
            <a:ext cx="478474" cy="5693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4C458C8B-0D32-7D6D-BAB4-F417A7AD7B4A}"/>
              </a:ext>
            </a:extLst>
          </p:cNvPr>
          <p:cNvSpPr/>
          <p:nvPr/>
        </p:nvSpPr>
        <p:spPr>
          <a:xfrm rot="16200000" flipH="1">
            <a:off x="10680462" y="4726251"/>
            <a:ext cx="389497" cy="5693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EAC9D2C5-D444-AA0E-CD71-384E8B5F4961}"/>
              </a:ext>
            </a:extLst>
          </p:cNvPr>
          <p:cNvSpPr/>
          <p:nvPr/>
        </p:nvSpPr>
        <p:spPr>
          <a:xfrm>
            <a:off x="10075543" y="5168499"/>
            <a:ext cx="1817441" cy="1604101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100" b="1" dirty="0">
                <a:solidFill>
                  <a:schemeClr val="tx1"/>
                </a:solidFill>
                <a:latin typeface="Amasis MT Pro Black" panose="020F0502020204030204" pitchFamily="18" charset="0"/>
              </a:rPr>
              <a:t>Business Applications</a:t>
            </a:r>
          </a:p>
          <a:p>
            <a:endParaRPr lang="en-GB" sz="1100" b="1" dirty="0">
              <a:solidFill>
                <a:schemeClr val="tx1"/>
              </a:solidFill>
              <a:latin typeface="Amasis MT Pro Black" panose="020F05020202040302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Ratio Analysis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Predictive Analytics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Trend Analysis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Cash Flow Analysis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Benchmarking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GB" sz="1300" b="1" dirty="0">
                <a:solidFill>
                  <a:schemeClr val="tx1"/>
                </a:solidFill>
                <a:latin typeface="+mj-lt"/>
              </a:rPr>
              <a:t>Regression Analysis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96AF24-52CF-3F85-4C0C-F71DDBB27D83}"/>
              </a:ext>
            </a:extLst>
          </p:cNvPr>
          <p:cNvSpPr/>
          <p:nvPr/>
        </p:nvSpPr>
        <p:spPr>
          <a:xfrm rot="5400000">
            <a:off x="10773948" y="2503561"/>
            <a:ext cx="279868" cy="5693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0412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C719-C30A-6906-D0D6-BAA74619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77" y="260155"/>
            <a:ext cx="10515600" cy="834637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Data Flow of Data Engineering in Financial Services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559BA5A-E21F-DEF9-BE94-40304BBF0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121347"/>
              </p:ext>
            </p:extLst>
          </p:nvPr>
        </p:nvGraphicFramePr>
        <p:xfrm>
          <a:off x="457432" y="1982228"/>
          <a:ext cx="11375980" cy="4949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A93A6B-70D0-E98B-5DD1-18E90712611A}"/>
              </a:ext>
            </a:extLst>
          </p:cNvPr>
          <p:cNvSpPr txBox="1"/>
          <p:nvPr/>
        </p:nvSpPr>
        <p:spPr>
          <a:xfrm>
            <a:off x="724677" y="1197398"/>
            <a:ext cx="1094867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/>
              <a:t>This shows a seamless flow from raw data collection to actionable business insights, enabling financial institutions to make data-driven decisions effectively. The final data is used for data governance &amp; for business application to support various financial operations, enhance customer experiences, and enable 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344915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DE28-8197-4FA9-4908-693EDABB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06" y="240165"/>
            <a:ext cx="10652185" cy="83541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Analytics in Financial Services: Bridging the Past, Present,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61B6-9AF4-C2CA-5211-5004DBA4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0468" y="1208495"/>
            <a:ext cx="2295269" cy="277382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b="1" dirty="0">
                <a:solidFill>
                  <a:schemeClr val="accent4">
                    <a:lumMod val="75000"/>
                  </a:schemeClr>
                </a:solidFill>
              </a:rPr>
              <a:t>Predictive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300" b="1" dirty="0"/>
              <a:t>Purpose</a:t>
            </a:r>
            <a:r>
              <a:rPr lang="en-GB" sz="1300" dirty="0"/>
              <a:t>: To </a:t>
            </a:r>
            <a:r>
              <a:rPr lang="en-GB" sz="1300" dirty="0">
                <a:highlight>
                  <a:srgbClr val="FFFF00"/>
                </a:highlight>
              </a:rPr>
              <a:t>forecast</a:t>
            </a:r>
            <a:r>
              <a:rPr lang="en-GB" sz="1300" dirty="0"/>
              <a:t> future events based on historical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300" b="1" dirty="0"/>
              <a:t>Example</a:t>
            </a:r>
            <a:r>
              <a:rPr lang="en-GB" sz="1300" dirty="0"/>
              <a:t>: Predicting credit risk using historical data to determine the likelihood of a customer defaulting on a loan.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3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C86FE-41AA-CC79-5F3F-9C25A803F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6425" y="1235663"/>
            <a:ext cx="2230150" cy="271948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Prescriptive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b="1" dirty="0"/>
              <a:t>Purpose</a:t>
            </a:r>
            <a:r>
              <a:rPr lang="en-GB" sz="1400" dirty="0"/>
              <a:t>: To </a:t>
            </a:r>
            <a:r>
              <a:rPr lang="en-GB" sz="1400" dirty="0">
                <a:highlight>
                  <a:srgbClr val="FFFF00"/>
                </a:highlight>
              </a:rPr>
              <a:t>recommend actions </a:t>
            </a:r>
            <a:r>
              <a:rPr lang="en-GB" sz="1400" dirty="0"/>
              <a:t>based on data analysis.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b="1" dirty="0"/>
              <a:t>Example</a:t>
            </a:r>
            <a:r>
              <a:rPr lang="en-GB" sz="1400" dirty="0"/>
              <a:t>: Suggesting investment strategies to optimize portfolio performance based on risk tolerance and market conditions.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346F4-7A09-6507-1CDA-430889D11A08}"/>
              </a:ext>
            </a:extLst>
          </p:cNvPr>
          <p:cNvSpPr txBox="1"/>
          <p:nvPr/>
        </p:nvSpPr>
        <p:spPr>
          <a:xfrm>
            <a:off x="9120535" y="1235663"/>
            <a:ext cx="2230150" cy="27194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Diagnostic Analytics</a:t>
            </a:r>
          </a:p>
          <a:p>
            <a:endParaRPr lang="en-GB" sz="14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b="1" dirty="0"/>
              <a:t>Purpose</a:t>
            </a:r>
            <a:r>
              <a:rPr lang="en-GB" sz="1400" dirty="0"/>
              <a:t>: To </a:t>
            </a:r>
            <a:r>
              <a:rPr lang="en-GB" sz="1400" dirty="0">
                <a:highlight>
                  <a:srgbClr val="FFFF00"/>
                </a:highlight>
              </a:rPr>
              <a:t>understand</a:t>
            </a:r>
            <a:r>
              <a:rPr lang="en-GB" sz="1400" dirty="0"/>
              <a:t> the reasons behind </a:t>
            </a:r>
            <a:r>
              <a:rPr lang="en-GB" sz="1400" dirty="0">
                <a:highlight>
                  <a:srgbClr val="FFFF00"/>
                </a:highlight>
              </a:rPr>
              <a:t>past events.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b="1" dirty="0"/>
              <a:t>Example</a:t>
            </a:r>
            <a:r>
              <a:rPr lang="en-GB" sz="1400" dirty="0"/>
              <a:t>: Identifying the root causes of financial performance issues or operational inefficiencies.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769C408-B906-ACBB-AAF3-3ADC219918D6}"/>
              </a:ext>
            </a:extLst>
          </p:cNvPr>
          <p:cNvSpPr txBox="1">
            <a:spLocks/>
          </p:cNvSpPr>
          <p:nvPr/>
        </p:nvSpPr>
        <p:spPr>
          <a:xfrm>
            <a:off x="428624" y="1208495"/>
            <a:ext cx="2191340" cy="27738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Descriptive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b="1" dirty="0"/>
              <a:t>Purpose</a:t>
            </a:r>
            <a:r>
              <a:rPr lang="en-GB" sz="1400" dirty="0"/>
              <a:t>: To summarize and </a:t>
            </a:r>
            <a:r>
              <a:rPr lang="en-GB" sz="1400" dirty="0">
                <a:highlight>
                  <a:srgbClr val="FFFF00"/>
                </a:highlight>
              </a:rPr>
              <a:t>describe historical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b="1" dirty="0"/>
              <a:t>Example</a:t>
            </a:r>
            <a:r>
              <a:rPr lang="en-GB" sz="1400" dirty="0"/>
              <a:t>: Identifying the root causes of financial performance issues or operational inefficiencies.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45A9D-8A50-A38C-4745-C95895C25706}"/>
              </a:ext>
            </a:extLst>
          </p:cNvPr>
          <p:cNvSpPr txBox="1"/>
          <p:nvPr/>
        </p:nvSpPr>
        <p:spPr>
          <a:xfrm>
            <a:off x="389814" y="4063104"/>
            <a:ext cx="2230150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Customer Analytics:</a:t>
            </a:r>
          </a:p>
          <a:p>
            <a:endParaRPr lang="en-GB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To gain insights into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customer behaviour and preferences.</a:t>
            </a:r>
          </a:p>
          <a:p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Segmenting customers based on their transaction history to create targeted marketing campaigns.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A503A-E850-F693-54EA-21E38FF41E71}"/>
              </a:ext>
            </a:extLst>
          </p:cNvPr>
          <p:cNvSpPr txBox="1"/>
          <p:nvPr/>
        </p:nvSpPr>
        <p:spPr>
          <a:xfrm>
            <a:off x="3190468" y="4115235"/>
            <a:ext cx="2341368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Operational Analytics:</a:t>
            </a:r>
          </a:p>
          <a:p>
            <a:endParaRPr lang="en-GB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To improve the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efficiency of business operations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Monitoring transaction processing times to identify and address bottlenecks in the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46506-39AD-C1C2-A338-4E811969FFEE}"/>
              </a:ext>
            </a:extLst>
          </p:cNvPr>
          <p:cNvSpPr txBox="1"/>
          <p:nvPr/>
        </p:nvSpPr>
        <p:spPr>
          <a:xfrm>
            <a:off x="6095999" y="4146591"/>
            <a:ext cx="2690192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Regulatory and Compliance Analytics:</a:t>
            </a:r>
          </a:p>
          <a:p>
            <a:endParaRPr lang="en-GB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To ensure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compliance with financial regulations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Monitoring transactions for suspicious activities to comply with anti-money laundering (AML) regulations.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696ECF-AAFA-D1AE-D8AA-FACC18391807}"/>
              </a:ext>
            </a:extLst>
          </p:cNvPr>
          <p:cNvSpPr txBox="1"/>
          <p:nvPr/>
        </p:nvSpPr>
        <p:spPr>
          <a:xfrm>
            <a:off x="9120535" y="4115234"/>
            <a:ext cx="2341368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Investment Analytics:</a:t>
            </a:r>
          </a:p>
          <a:p>
            <a:endParaRPr lang="en-GB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To </a:t>
            </a:r>
            <a:r>
              <a:rPr lang="en-GB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optimize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investment portfolios.</a:t>
            </a:r>
          </a:p>
          <a:p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  <a:r>
              <a:rPr lang="en-GB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Assessing the performance and risk of investment portfolios to make informed investment decisions.</a:t>
            </a:r>
          </a:p>
        </p:txBody>
      </p:sp>
    </p:spTree>
    <p:extLst>
      <p:ext uri="{BB962C8B-B14F-4D97-AF65-F5344CB8AC3E}">
        <p14:creationId xmlns:p14="http://schemas.microsoft.com/office/powerpoint/2010/main" val="56334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E56B-6403-8A16-20C8-1E2D941A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80B009-387C-88D2-5365-D5492F67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69" y="77579"/>
            <a:ext cx="10878467" cy="532022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Metrics in Financial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B7F95-C77D-FC3A-7903-296FA7F002C3}"/>
              </a:ext>
            </a:extLst>
          </p:cNvPr>
          <p:cNvSpPr txBox="1"/>
          <p:nvPr/>
        </p:nvSpPr>
        <p:spPr>
          <a:xfrm>
            <a:off x="654169" y="681447"/>
            <a:ext cx="10571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Metrics in financial services are essential for evaluating financial services' performance, health, and efficiency. Here are some key metrics commonly used in the industry: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A938D6-3E47-0CC9-D337-4DDBB0626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457898"/>
              </p:ext>
            </p:extLst>
          </p:nvPr>
        </p:nvGraphicFramePr>
        <p:xfrm>
          <a:off x="1422331" y="1289067"/>
          <a:ext cx="9342141" cy="556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1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D086F-56A8-F71A-5E5D-A5D60B5FB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EC31-EF9D-F186-1F2F-002A047A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0" y="45615"/>
            <a:ext cx="10966580" cy="591309"/>
          </a:xfrm>
        </p:spPr>
        <p:txBody>
          <a:bodyPr>
            <a:noAutofit/>
          </a:bodyPr>
          <a:lstStyle/>
          <a:p>
            <a:pPr algn="ctr"/>
            <a:r>
              <a:rPr lang="en-GB" sz="3500" dirty="0">
                <a:solidFill>
                  <a:schemeClr val="accent1">
                    <a:lumMod val="75000"/>
                  </a:schemeClr>
                </a:solidFill>
              </a:rPr>
              <a:t>Reshaping Financial Services using Data Engineering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7DAC54-715A-4E04-020E-AF182CCAC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92589"/>
              </p:ext>
            </p:extLst>
          </p:nvPr>
        </p:nvGraphicFramePr>
        <p:xfrm>
          <a:off x="693683" y="737830"/>
          <a:ext cx="10966581" cy="5858462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3051151">
                  <a:extLst>
                    <a:ext uri="{9D8B030D-6E8A-4147-A177-3AD203B41FA5}">
                      <a16:colId xmlns:a16="http://schemas.microsoft.com/office/drawing/2014/main" val="442881703"/>
                    </a:ext>
                  </a:extLst>
                </a:gridCol>
                <a:gridCol w="4106394">
                  <a:extLst>
                    <a:ext uri="{9D8B030D-6E8A-4147-A177-3AD203B41FA5}">
                      <a16:colId xmlns:a16="http://schemas.microsoft.com/office/drawing/2014/main" val="2940086551"/>
                    </a:ext>
                  </a:extLst>
                </a:gridCol>
                <a:gridCol w="3809036">
                  <a:extLst>
                    <a:ext uri="{9D8B030D-6E8A-4147-A177-3AD203B41FA5}">
                      <a16:colId xmlns:a16="http://schemas.microsoft.com/office/drawing/2014/main" val="1893554539"/>
                    </a:ext>
                  </a:extLst>
                </a:gridCol>
              </a:tblGrid>
              <a:tr h="636666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Improving Customer Experience</a:t>
                      </a:r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1300" b="0" dirty="0"/>
                        <a:t>Customer Sentiment Analysis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Personalized Financial Services</a:t>
                      </a:r>
                    </a:p>
                    <a:p>
                      <a:endParaRPr lang="en-GB" sz="1300" b="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3212693627"/>
                  </a:ext>
                </a:extLst>
              </a:tr>
              <a:tr h="635342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3383939182"/>
                  </a:ext>
                </a:extLst>
              </a:tr>
              <a:tr h="636666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Enhancing Risk Management</a:t>
                      </a:r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Fraud Detection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Market Risk Analysis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548663510"/>
                  </a:ext>
                </a:extLst>
              </a:tr>
              <a:tr h="434710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2153917994"/>
                  </a:ext>
                </a:extLst>
              </a:tr>
              <a:tr h="636666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Public Financial Management</a:t>
                      </a:r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Economic 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Targeted Financial Interventions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1493394336"/>
                  </a:ext>
                </a:extLst>
              </a:tr>
              <a:tr h="635342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3874768947"/>
                  </a:ext>
                </a:extLst>
              </a:tr>
              <a:tr h="636666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Improving Decision-Making</a:t>
                      </a:r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1300" b="0" dirty="0"/>
                        <a:t>Credit Risk Assessment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Investment Strategies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 b="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314929747"/>
                  </a:ext>
                </a:extLst>
              </a:tr>
              <a:tr h="535028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1811036964"/>
                  </a:ext>
                </a:extLst>
              </a:tr>
              <a:tr h="636666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r>
                        <a:rPr lang="en-GB" sz="1300" b="1" dirty="0"/>
                        <a:t>Optimizing Operations and Reducing Costs</a:t>
                      </a:r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1300" b="0" dirty="0"/>
                        <a:t>Resource Allocation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300" b="0" dirty="0"/>
                        <a:t>Process Automation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GB" sz="1300" b="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2165927927"/>
                  </a:ext>
                </a:extLst>
              </a:tr>
              <a:tr h="434710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26533" marR="26533" marT="13266" marB="13266" anchor="ctr"/>
                </a:tc>
                <a:extLst>
                  <a:ext uri="{0D108BD9-81ED-4DB2-BD59-A6C34878D82A}">
                    <a16:rowId xmlns:a16="http://schemas.microsoft.com/office/drawing/2014/main" val="3048091856"/>
                  </a:ext>
                </a:extLst>
              </a:tr>
            </a:tbl>
          </a:graphicData>
        </a:graphic>
      </p:graphicFrame>
      <p:pic>
        <p:nvPicPr>
          <p:cNvPr id="5" name="Picture 4" descr="A person wearing headphones and a person standing next to a computer&#10;&#10;Description automatically generated">
            <a:extLst>
              <a:ext uri="{FF2B5EF4-FFF2-40B4-BE49-F238E27FC236}">
                <a16:creationId xmlns:a16="http://schemas.microsoft.com/office/drawing/2014/main" id="{B89DA1CD-7944-FB98-CB46-0F3958B9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17" y="920706"/>
            <a:ext cx="1504695" cy="923347"/>
          </a:xfrm>
          <a:prstGeom prst="rect">
            <a:avLst/>
          </a:prstGeom>
        </p:spPr>
      </p:pic>
      <p:pic>
        <p:nvPicPr>
          <p:cNvPr id="7" name="Picture 6" descr="A umbrella over gears and gears&#10;&#10;Description automatically generated">
            <a:extLst>
              <a:ext uri="{FF2B5EF4-FFF2-40B4-BE49-F238E27FC236}">
                <a16:creationId xmlns:a16="http://schemas.microsoft.com/office/drawing/2014/main" id="{2E969F08-5AA8-D5DE-E4FD-812D4FF8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6" y="1999064"/>
            <a:ext cx="2024063" cy="1111479"/>
          </a:xfrm>
          <a:prstGeom prst="rect">
            <a:avLst/>
          </a:prstGeom>
        </p:spPr>
      </p:pic>
      <p:pic>
        <p:nvPicPr>
          <p:cNvPr id="9" name="Picture 8" descr="A logo of a city&#10;&#10;Description automatically generated">
            <a:extLst>
              <a:ext uri="{FF2B5EF4-FFF2-40B4-BE49-F238E27FC236}">
                <a16:creationId xmlns:a16="http://schemas.microsoft.com/office/drawing/2014/main" id="{5637F256-4E8B-DF31-BFDC-DF3AE1E03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05" y="3211450"/>
            <a:ext cx="1583707" cy="945791"/>
          </a:xfrm>
          <a:prstGeom prst="rect">
            <a:avLst/>
          </a:prstGeom>
        </p:spPr>
      </p:pic>
      <p:pic>
        <p:nvPicPr>
          <p:cNvPr id="12" name="Picture 11" descr="Miniature figurines of men standing on a spiral notebook&#10;&#10;Description automatically generated">
            <a:extLst>
              <a:ext uri="{FF2B5EF4-FFF2-40B4-BE49-F238E27FC236}">
                <a16:creationId xmlns:a16="http://schemas.microsoft.com/office/drawing/2014/main" id="{93DD4443-65A1-B246-C53D-51F1D75EE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0" y="4371776"/>
            <a:ext cx="1683556" cy="1054902"/>
          </a:xfrm>
          <a:prstGeom prst="rect">
            <a:avLst/>
          </a:prstGeom>
        </p:spPr>
      </p:pic>
      <p:pic>
        <p:nvPicPr>
          <p:cNvPr id="14" name="Picture 13" descr="A scissors cutting a dollar bill&#10;&#10;Description automatically generated">
            <a:extLst>
              <a:ext uri="{FF2B5EF4-FFF2-40B4-BE49-F238E27FC236}">
                <a16:creationId xmlns:a16="http://schemas.microsoft.com/office/drawing/2014/main" id="{E9CFA18D-B828-B78D-4601-0AC80D8C8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06" y="5609408"/>
            <a:ext cx="1583706" cy="9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7DBF-42F3-BCB9-0DE2-AC9F7930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0F93-D0EC-7A1B-02AB-FB401D0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93" y="-357"/>
            <a:ext cx="11625943" cy="862643"/>
          </a:xfrm>
        </p:spPr>
        <p:txBody>
          <a:bodyPr>
            <a:no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Problems Solved by Data Engineering in Financial Services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2A1CFA1-1B0B-AA54-F2FD-8A768ED65A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1546031"/>
              </p:ext>
            </p:extLst>
          </p:nvPr>
        </p:nvGraphicFramePr>
        <p:xfrm>
          <a:off x="79878" y="924216"/>
          <a:ext cx="12032243" cy="586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214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7540-8198-ADCB-EB76-004F2C7C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7" y="-36722"/>
            <a:ext cx="10515600" cy="732461"/>
          </a:xfrm>
        </p:spPr>
        <p:txBody>
          <a:bodyPr>
            <a:normAutofit/>
          </a:bodyPr>
          <a:lstStyle/>
          <a:p>
            <a:pPr algn="ctr"/>
            <a:r>
              <a:rPr lang="en-GB" sz="3800" dirty="0">
                <a:solidFill>
                  <a:schemeClr val="accent1">
                    <a:lumMod val="75000"/>
                  </a:schemeClr>
                </a:solidFill>
              </a:rPr>
              <a:t>Business and End User Benefits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000837-3CD1-B546-3F78-B277F3B009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7128205"/>
              </p:ext>
            </p:extLst>
          </p:nvPr>
        </p:nvGraphicFramePr>
        <p:xfrm>
          <a:off x="437681" y="695739"/>
          <a:ext cx="11440919" cy="591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710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2735</Words>
  <Application>Microsoft Office PowerPoint</Application>
  <PresentationFormat>Widescreen</PresentationFormat>
  <Paragraphs>322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Amasis MT Pro Black</vt:lpstr>
      <vt:lpstr>Aptos</vt:lpstr>
      <vt:lpstr>Aptos Display</vt:lpstr>
      <vt:lpstr>Arial</vt:lpstr>
      <vt:lpstr>Wingdings</vt:lpstr>
      <vt:lpstr>Office Theme</vt:lpstr>
      <vt:lpstr>Data Engineering: Fueling the Future of Financial Services</vt:lpstr>
      <vt:lpstr>What is Financial Analytics</vt:lpstr>
      <vt:lpstr>Architectural view of Data Engineering in Financial Services</vt:lpstr>
      <vt:lpstr>Data Flow of Data Engineering in Financial Services</vt:lpstr>
      <vt:lpstr>Analytics in Financial Services: Bridging the Past, Present, and Future</vt:lpstr>
      <vt:lpstr>Metrics in Financial Services</vt:lpstr>
      <vt:lpstr>Reshaping Financial Services using Data Engineering </vt:lpstr>
      <vt:lpstr>Problems Solved by Data Engineering in Financial Services</vt:lpstr>
      <vt:lpstr>Business and End User Benefits</vt:lpstr>
      <vt:lpstr>Business and End User Benefits</vt:lpstr>
      <vt:lpstr>Use cases for Financial Analytics</vt:lpstr>
      <vt:lpstr>Growth of Financial Analytics</vt:lpstr>
      <vt:lpstr>Top Data Engineers leads in Financial Services</vt:lpstr>
      <vt:lpstr>Top Financial Analytics Companies</vt:lpstr>
      <vt:lpstr>Final Thoughts  "Data engineering is the unsung hero of data science, the foundation upon which great data analysis is built." – Andrew Brust, the founder and CEO of Blue Badge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Vijayabaskaran</dc:creator>
  <cp:lastModifiedBy>Sushma Vijayabaskaran</cp:lastModifiedBy>
  <cp:revision>3</cp:revision>
  <dcterms:created xsi:type="dcterms:W3CDTF">2025-01-09T16:27:42Z</dcterms:created>
  <dcterms:modified xsi:type="dcterms:W3CDTF">2025-01-23T16:54:21Z</dcterms:modified>
</cp:coreProperties>
</file>